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sldIdLst>
    <p:sldId id="256" r:id="rId5"/>
    <p:sldId id="258" r:id="rId6"/>
  </p:sldIdLst>
  <p:sldSz cx="7559675" cy="106918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72"/>
    <p:restoredTop sz="94987" autoAdjust="0"/>
  </p:normalViewPr>
  <p:slideViewPr>
    <p:cSldViewPr snapToGrid="0" snapToObjects="1">
      <p:cViewPr varScale="1">
        <p:scale>
          <a:sx n="70" d="100"/>
          <a:sy n="70" d="100"/>
        </p:scale>
        <p:origin x="14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8693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7DACD0DE-05EB-4239-BC75-BBFF50F5C9BC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8758FDE0-AD1C-4E9A-808D-E65A0BA18A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262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ディスカッションテーマ案</a:t>
            </a:r>
            <a:endParaRPr kumimoji="1" lang="en-US" altLang="ja-JP" dirty="0"/>
          </a:p>
          <a:p>
            <a:r>
              <a:rPr kumimoji="1" lang="ja-JP" altLang="en-US" dirty="0"/>
              <a:t>・糖尿病診療に携わる女性医師の働き方</a:t>
            </a:r>
            <a:endParaRPr kumimoji="1" lang="en-US" altLang="ja-JP" dirty="0"/>
          </a:p>
          <a:p>
            <a:r>
              <a:rPr kumimoji="1" lang="ja-JP" altLang="en-US" dirty="0"/>
              <a:t>・女性医師と糖尿病診療の輝く未来へ</a:t>
            </a:r>
            <a:endParaRPr kumimoji="1" lang="en-US" altLang="ja-JP" dirty="0"/>
          </a:p>
          <a:p>
            <a:r>
              <a:rPr kumimoji="1" lang="ja-JP" altLang="en-US" dirty="0"/>
              <a:t>・女性医師が切り開く糖尿病診療の未来</a:t>
            </a:r>
            <a:endParaRPr kumimoji="1" lang="en-US" altLang="ja-JP" dirty="0"/>
          </a:p>
          <a:p>
            <a:r>
              <a:rPr kumimoji="1" lang="ja-JP" altLang="en-US" dirty="0"/>
              <a:t>・マルチタレントな女性糖尿病医を目指して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FDE0-AD1C-4E9A-808D-E65A0BA18A9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60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E3BC-DDE6-1647-B879-770E8A73BE7D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70D6-34BF-F54F-8512-EBD76FC05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89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E3BC-DDE6-1647-B879-770E8A73BE7D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70D6-34BF-F54F-8512-EBD76FC05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333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E3BC-DDE6-1647-B879-770E8A73BE7D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70D6-34BF-F54F-8512-EBD76FC05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52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E3BC-DDE6-1647-B879-770E8A73BE7D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70D6-34BF-F54F-8512-EBD76FC05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30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E3BC-DDE6-1647-B879-770E8A73BE7D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70D6-34BF-F54F-8512-EBD76FC05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74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E3BC-DDE6-1647-B879-770E8A73BE7D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70D6-34BF-F54F-8512-EBD76FC05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82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E3BC-DDE6-1647-B879-770E8A73BE7D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70D6-34BF-F54F-8512-EBD76FC05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13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E3BC-DDE6-1647-B879-770E8A73BE7D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70D6-34BF-F54F-8512-EBD76FC05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30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E3BC-DDE6-1647-B879-770E8A73BE7D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70D6-34BF-F54F-8512-EBD76FC05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92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E3BC-DDE6-1647-B879-770E8A73BE7D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70D6-34BF-F54F-8512-EBD76FC05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92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E3BC-DDE6-1647-B879-770E8A73BE7D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470D6-34BF-F54F-8512-EBD76FC05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15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7E3BC-DDE6-1647-B879-770E8A73BE7D}" type="datetimeFigureOut">
              <a:rPr kumimoji="1" lang="ja-JP" altLang="en-US" smtClean="0"/>
              <a:t>2022/5/19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70D6-34BF-F54F-8512-EBD76FC05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87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suyoshi.tatsuzawa@sumitomo-pharma.co.jp" TargetMode="External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xmlns="" id="{7D39D5A6-6CB3-654E-9D1A-7502713EC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55547" cy="10691813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xmlns="" id="{B286E50E-52AF-9F44-B916-A7C52B3C414B}"/>
              </a:ext>
            </a:extLst>
          </p:cNvPr>
          <p:cNvSpPr txBox="1"/>
          <p:nvPr/>
        </p:nvSpPr>
        <p:spPr>
          <a:xfrm>
            <a:off x="-57057" y="711436"/>
            <a:ext cx="7369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大分県病院薬剤師会　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月例会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xmlns="" id="{8AEFD60D-A9D3-D24E-9854-A357148D9F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8755" y="1265506"/>
            <a:ext cx="7556500" cy="2540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xmlns="" id="{D7659A7A-CBE7-A446-B2DB-34ED30EDF9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4" y="10053863"/>
            <a:ext cx="7556500" cy="254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xmlns="" id="{341D667F-5B86-4E29-A40A-83B4538790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180" y="5809282"/>
            <a:ext cx="6140208" cy="3657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xmlns="" id="{C10E374A-54DA-4AB5-986B-608A8DA621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3905" y="7633647"/>
            <a:ext cx="6140208" cy="36576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xmlns="" id="{A612513F-921C-4A10-A645-087E73D0EF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3064" y="1309057"/>
            <a:ext cx="594361" cy="594361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xmlns="" id="{E564055B-AF9F-400D-A07C-DE5BC25FD8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9551" y="6907385"/>
            <a:ext cx="594361" cy="594361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xmlns="" id="{EB15753C-8154-4A45-ADE1-F08655409F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9551" y="9178014"/>
            <a:ext cx="594361" cy="594361"/>
          </a:xfrm>
          <a:prstGeom prst="rect">
            <a:avLst/>
          </a:prstGeom>
        </p:spPr>
      </p:pic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xmlns="" id="{15FFF2F3-5F9B-4E4B-A24A-0C3C3CE3A5CC}"/>
              </a:ext>
            </a:extLst>
          </p:cNvPr>
          <p:cNvSpPr txBox="1"/>
          <p:nvPr/>
        </p:nvSpPr>
        <p:spPr>
          <a:xfrm>
            <a:off x="831565" y="10179322"/>
            <a:ext cx="6375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共催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大分県病院薬剤師会、大分県薬剤師会、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住友ファーマ株式会社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xmlns="" id="{35C3BD87-CAA7-4953-B58E-2AC366D15A49}"/>
              </a:ext>
            </a:extLst>
          </p:cNvPr>
          <p:cNvSpPr txBox="1"/>
          <p:nvPr/>
        </p:nvSpPr>
        <p:spPr>
          <a:xfrm>
            <a:off x="746245" y="144954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日時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xmlns="" id="{F1D80C8C-C120-4C03-8EE8-850E399DEDE3}"/>
              </a:ext>
            </a:extLst>
          </p:cNvPr>
          <p:cNvSpPr txBox="1"/>
          <p:nvPr/>
        </p:nvSpPr>
        <p:spPr>
          <a:xfrm>
            <a:off x="723572" y="7035539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演者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xmlns="" id="{25E27D88-4C04-4E73-99A9-0432A941FE0C}"/>
              </a:ext>
            </a:extLst>
          </p:cNvPr>
          <p:cNvSpPr txBox="1"/>
          <p:nvPr/>
        </p:nvSpPr>
        <p:spPr>
          <a:xfrm>
            <a:off x="728759" y="9304057"/>
            <a:ext cx="646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演者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10104" y="1321628"/>
            <a:ext cx="6200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火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19:00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~21:00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xmlns="" id="{E564055B-AF9F-400D-A07C-DE5BC25FD8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9551" y="5088376"/>
            <a:ext cx="594361" cy="594361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xmlns="" id="{F1D80C8C-C120-4C03-8EE8-850E399DEDE3}"/>
              </a:ext>
            </a:extLst>
          </p:cNvPr>
          <p:cNvSpPr txBox="1"/>
          <p:nvPr/>
        </p:nvSpPr>
        <p:spPr>
          <a:xfrm>
            <a:off x="734861" y="523366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座長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77334" y="5163918"/>
            <a:ext cx="5981265" cy="388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大分赤十字病院　薬剤部　調剤課長　濵野　峰子　先生                                  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3518" y="6426468"/>
            <a:ext cx="61402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「糖尿病領域において薬剤師が取得可能な認定」</a:t>
            </a:r>
            <a:endParaRPr kumimoji="1" lang="ja-JP" altLang="en-US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97606" y="7023189"/>
            <a:ext cx="643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恵愛会　中村病院　薬剤科　渕　聡一郎　先生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22566" y="9059997"/>
            <a:ext cx="5889778" cy="721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zh-CN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医療法人社団信成会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CN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内科阿部医院　</a:t>
            </a:r>
            <a:endParaRPr lang="en-US" altLang="zh-CN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600"/>
              </a:lnSpc>
            </a:pPr>
            <a:r>
              <a:rPr lang="zh-CN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院長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阿部　克成　先生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90180" y="8224165"/>
            <a:ext cx="6323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DKD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（糖尿病性腎臓病）患者さんにおける薬剤選択</a:t>
            </a: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～腎保護の観点からどう治療薬を選択するかを考える～」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3639" y="5916941"/>
            <a:ext cx="2817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19:20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19:30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会員発表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46742" y="7760739"/>
            <a:ext cx="3820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19:30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21:00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特別講演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73518" y="151486"/>
            <a:ext cx="5392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日病薬病院薬学認定薬剤師制度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単位　認定領域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Ⅴ-3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（予定）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xmlns="" id="{81360D12-DDA2-4369-A0CE-CF704C9F914D}"/>
              </a:ext>
            </a:extLst>
          </p:cNvPr>
          <p:cNvSpPr txBox="1"/>
          <p:nvPr/>
        </p:nvSpPr>
        <p:spPr>
          <a:xfrm>
            <a:off x="1745757" y="452945"/>
            <a:ext cx="4724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大分県糖尿病療養指導士認定取得単位　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単位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（予定）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xmlns="" id="{F888E8E2-F9F3-4097-81FA-C3C846370A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0647" y="2047222"/>
            <a:ext cx="594361" cy="594361"/>
          </a:xfrm>
          <a:prstGeom prst="rect">
            <a:avLst/>
          </a:prstGeom>
        </p:spPr>
      </p:pic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xmlns="" id="{66854274-0B02-48FA-8249-0621D00908CD}"/>
              </a:ext>
            </a:extLst>
          </p:cNvPr>
          <p:cNvSpPr txBox="1"/>
          <p:nvPr/>
        </p:nvSpPr>
        <p:spPr>
          <a:xfrm>
            <a:off x="763828" y="218770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xmlns="" id="{EFC35AE0-10DB-47FD-8CB7-A1F6BF4958DA}"/>
              </a:ext>
            </a:extLst>
          </p:cNvPr>
          <p:cNvSpPr txBox="1"/>
          <p:nvPr/>
        </p:nvSpPr>
        <p:spPr>
          <a:xfrm>
            <a:off x="1396080" y="1922686"/>
            <a:ext cx="620005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　薬剤師会館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　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ウェビナーにて個人視聴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（ご参加方法に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関しましては裏面をご覧ください）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xmlns="" id="{453DC8EB-A34C-41FD-87BF-70EE584C82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3077" y="3055996"/>
            <a:ext cx="6140208" cy="36576"/>
          </a:xfrm>
          <a:prstGeom prst="rect">
            <a:avLst/>
          </a:prstGeom>
        </p:spPr>
      </p:pic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xmlns="" id="{03D904B4-814B-4113-8CB7-E4BDADD987FB}"/>
              </a:ext>
            </a:extLst>
          </p:cNvPr>
          <p:cNvSpPr txBox="1"/>
          <p:nvPr/>
        </p:nvSpPr>
        <p:spPr>
          <a:xfrm>
            <a:off x="1173518" y="3610642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座長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xmlns="" id="{793D7919-BBCD-4A00-B110-D0ACF93FCC8D}"/>
              </a:ext>
            </a:extLst>
          </p:cNvPr>
          <p:cNvSpPr txBox="1"/>
          <p:nvPr/>
        </p:nvSpPr>
        <p:spPr>
          <a:xfrm>
            <a:off x="525620" y="3203610"/>
            <a:ext cx="7369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19:00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19:10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製品紹介　メトホルミン塩酸塩錠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MT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DSPB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」　住友ファーマ株式会社</a:t>
            </a:r>
          </a:p>
        </p:txBody>
      </p:sp>
      <p:pic>
        <p:nvPicPr>
          <p:cNvPr id="59" name="図 58">
            <a:extLst>
              <a:ext uri="{FF2B5EF4-FFF2-40B4-BE49-F238E27FC236}">
                <a16:creationId xmlns:a16="http://schemas.microsoft.com/office/drawing/2014/main" xmlns="" id="{21667E9E-7B23-4FA9-8FCE-C3EA0FE592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9192" y="3644719"/>
            <a:ext cx="6140208" cy="36576"/>
          </a:xfrm>
          <a:prstGeom prst="rect">
            <a:avLst/>
          </a:prstGeom>
        </p:spPr>
      </p:pic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xmlns="" id="{47BEAC03-B587-479E-AAA0-882E7354D516}"/>
              </a:ext>
            </a:extLst>
          </p:cNvPr>
          <p:cNvSpPr txBox="1"/>
          <p:nvPr/>
        </p:nvSpPr>
        <p:spPr>
          <a:xfrm>
            <a:off x="517920" y="3727012"/>
            <a:ext cx="8993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19:10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19:20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会務報告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xmlns="" id="{417F4603-2493-464D-9FF4-EB5D76E7F14A}"/>
              </a:ext>
            </a:extLst>
          </p:cNvPr>
          <p:cNvSpPr txBox="1"/>
          <p:nvPr/>
        </p:nvSpPr>
        <p:spPr>
          <a:xfrm>
            <a:off x="1345008" y="4214384"/>
            <a:ext cx="5098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大分県病院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薬剤師会　会長　菅田　哲治　先生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1" name="図 50">
            <a:extLst>
              <a:ext uri="{FF2B5EF4-FFF2-40B4-BE49-F238E27FC236}">
                <a16:creationId xmlns:a16="http://schemas.microsoft.com/office/drawing/2014/main" xmlns="" id="{7C2F6FB2-F614-4DB9-8703-BB0639BF76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1542" y="4686940"/>
            <a:ext cx="6140208" cy="3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51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xmlns="" id="{D37151CB-9CD8-41A7-9DBB-F76889343F9D}"/>
              </a:ext>
            </a:extLst>
          </p:cNvPr>
          <p:cNvSpPr txBox="1"/>
          <p:nvPr/>
        </p:nvSpPr>
        <p:spPr>
          <a:xfrm>
            <a:off x="558029" y="7710569"/>
            <a:ext cx="6280413" cy="626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〇お預かりする「個人情報」は、本会運営の目的および情報提供活動のみに使用いたします。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66D21D6D-E302-48EA-B1E3-85C22488BFCC}"/>
              </a:ext>
            </a:extLst>
          </p:cNvPr>
          <p:cNvSpPr txBox="1"/>
          <p:nvPr/>
        </p:nvSpPr>
        <p:spPr>
          <a:xfrm>
            <a:off x="-48914" y="290992"/>
            <a:ext cx="7269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大分県病院薬剤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師</a:t>
            </a:r>
            <a:r>
              <a:rPr lang="zh-CN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　</a:t>
            </a:r>
            <a:r>
              <a:rPr lang="en-US" altLang="zh-CN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zh-CN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月例会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1F4CE9BE-7EFE-460A-BBF6-3138EEF2A41D}"/>
              </a:ext>
            </a:extLst>
          </p:cNvPr>
          <p:cNvSpPr txBox="1"/>
          <p:nvPr/>
        </p:nvSpPr>
        <p:spPr>
          <a:xfrm>
            <a:off x="542865" y="3064191"/>
            <a:ext cx="6408712" cy="626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〇パソコンからお申し込み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下記「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」より必要事項をご記入いただき、ご登録をお願いいたします。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xmlns="" id="{6E42D03D-4529-41D2-80CC-3488EC6E4E05}"/>
              </a:ext>
            </a:extLst>
          </p:cNvPr>
          <p:cNvSpPr txBox="1"/>
          <p:nvPr/>
        </p:nvSpPr>
        <p:spPr>
          <a:xfrm>
            <a:off x="468568" y="5402848"/>
            <a:ext cx="6369875" cy="34464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〇視聴方法の詳細は、ご登録いただきましたメールアドレスへご案内いたします。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82DC3D0E-E811-46A2-A92F-387AC7B87D39}"/>
              </a:ext>
            </a:extLst>
          </p:cNvPr>
          <p:cNvSpPr txBox="1"/>
          <p:nvPr/>
        </p:nvSpPr>
        <p:spPr>
          <a:xfrm>
            <a:off x="522314" y="4141986"/>
            <a:ext cx="4320922" cy="9089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二次元コードからお申し込み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右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記「二次元コード」より必要事項をご記入いただき、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ご登録をお願いいたします。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xmlns="" id="{69D02654-49EE-4A64-BD56-6F27F1F008A0}"/>
              </a:ext>
            </a:extLst>
          </p:cNvPr>
          <p:cNvSpPr txBox="1"/>
          <p:nvPr/>
        </p:nvSpPr>
        <p:spPr>
          <a:xfrm>
            <a:off x="544824" y="9332093"/>
            <a:ext cx="59895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・連絡先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   住友ファーマ株式会社　九州支店　大分営業所　立澤　豪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   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090-1593-1869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   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tsuyoshi.tatsuzawa@sumitomo-pharma.co.jp 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xmlns="" id="{3D81ABC2-A8A3-4052-BE66-82E894741559}"/>
              </a:ext>
            </a:extLst>
          </p:cNvPr>
          <p:cNvSpPr txBox="1"/>
          <p:nvPr/>
        </p:nvSpPr>
        <p:spPr>
          <a:xfrm>
            <a:off x="542865" y="8861871"/>
            <a:ext cx="6843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・ご参加お申込みの締め切りは、</a:t>
            </a:r>
            <a:r>
              <a:rPr lang="en-US" altLang="ja-JP" sz="1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1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日（月）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とさせていただきます。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214B9E5B-39DA-40D3-AFFD-507D74E1C3BF}"/>
              </a:ext>
            </a:extLst>
          </p:cNvPr>
          <p:cNvSpPr/>
          <p:nvPr/>
        </p:nvSpPr>
        <p:spPr>
          <a:xfrm>
            <a:off x="542865" y="3686079"/>
            <a:ext cx="689658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300" u="sng" dirty="0">
                <a:solidFill>
                  <a:srgbClr val="0563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https://us02web.zoom.us/webinar/register/WN_Iu-HrhawSiGxMKHb-SgBSA</a:t>
            </a:r>
            <a:endParaRPr lang="ja-JP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8" name="角丸四角形 9">
            <a:extLst>
              <a:ext uri="{FF2B5EF4-FFF2-40B4-BE49-F238E27FC236}">
                <a16:creationId xmlns:a16="http://schemas.microsoft.com/office/drawing/2014/main" xmlns="" id="{0F77720D-D0ED-4AD8-8ABE-1648C90FAC5C}"/>
              </a:ext>
            </a:extLst>
          </p:cNvPr>
          <p:cNvSpPr/>
          <p:nvPr/>
        </p:nvSpPr>
        <p:spPr>
          <a:xfrm>
            <a:off x="399009" y="821111"/>
            <a:ext cx="6737015" cy="13157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xmlns="" id="{74CEE4D3-547C-463E-8A66-2405A486A221}"/>
              </a:ext>
            </a:extLst>
          </p:cNvPr>
          <p:cNvSpPr txBox="1"/>
          <p:nvPr/>
        </p:nvSpPr>
        <p:spPr>
          <a:xfrm>
            <a:off x="1929762" y="954211"/>
            <a:ext cx="3659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薬剤師会館ご</a:t>
            </a:r>
            <a:r>
              <a:rPr kumimoji="1"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来場でのご参加</a:t>
            </a:r>
            <a:r>
              <a:rPr kumimoji="1"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xmlns="" id="{FBC4219C-D6F8-4F16-A758-84AADD2338EC}"/>
              </a:ext>
            </a:extLst>
          </p:cNvPr>
          <p:cNvSpPr txBox="1"/>
          <p:nvPr/>
        </p:nvSpPr>
        <p:spPr>
          <a:xfrm>
            <a:off x="691776" y="1360869"/>
            <a:ext cx="6567772" cy="626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MR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もしくは下記連絡先までご連絡ください。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kumimoji="1"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感染対策のため事前登録制とさせていただきます。（先着</a:t>
            </a:r>
            <a:r>
              <a:rPr kumimoji="1"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kumimoji="1"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714F0C85-6729-4DDA-B0DB-F8F8599AD017}"/>
              </a:ext>
            </a:extLst>
          </p:cNvPr>
          <p:cNvSpPr/>
          <p:nvPr/>
        </p:nvSpPr>
        <p:spPr>
          <a:xfrm>
            <a:off x="2241100" y="2615445"/>
            <a:ext cx="28248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オンラインでのご参加</a:t>
            </a:r>
            <a:r>
              <a:rPr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xmlns="" id="{0483EB70-76FA-4987-8E69-F4F3A0D317FB}"/>
              </a:ext>
            </a:extLst>
          </p:cNvPr>
          <p:cNvGrpSpPr/>
          <p:nvPr/>
        </p:nvGrpSpPr>
        <p:grpSpPr>
          <a:xfrm>
            <a:off x="282429" y="2449948"/>
            <a:ext cx="9209006" cy="6145411"/>
            <a:chOff x="260645" y="940316"/>
            <a:chExt cx="8685713" cy="6670067"/>
          </a:xfrm>
        </p:grpSpPr>
        <p:sp>
          <p:nvSpPr>
            <p:cNvPr id="35" name="角丸四角形 9">
              <a:extLst>
                <a:ext uri="{FF2B5EF4-FFF2-40B4-BE49-F238E27FC236}">
                  <a16:creationId xmlns:a16="http://schemas.microsoft.com/office/drawing/2014/main" xmlns="" id="{FA9FAB4E-88E0-4531-BA8E-B845EF1F412F}"/>
                </a:ext>
              </a:extLst>
            </p:cNvPr>
            <p:cNvSpPr/>
            <p:nvPr/>
          </p:nvSpPr>
          <p:spPr>
            <a:xfrm>
              <a:off x="260645" y="940316"/>
              <a:ext cx="6464146" cy="6670067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6" name="正方形/長方形 34">
              <a:extLst>
                <a:ext uri="{FF2B5EF4-FFF2-40B4-BE49-F238E27FC236}">
                  <a16:creationId xmlns:a16="http://schemas.microsoft.com/office/drawing/2014/main" xmlns="" id="{8B6DC383-09F0-43C3-AE38-C719FEC45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345" y="5003003"/>
              <a:ext cx="2894013" cy="384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endPara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7" name="図 6">
            <a:extLst>
              <a:ext uri="{FF2B5EF4-FFF2-40B4-BE49-F238E27FC236}">
                <a16:creationId xmlns:a16="http://schemas.microsoft.com/office/drawing/2014/main" xmlns="" id="{1111B3C3-6981-44A1-BDDD-C6ED426FA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3121" y="4127011"/>
            <a:ext cx="1056612" cy="1048727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xmlns="" id="{A4D9A48C-3153-483B-87BB-83B5317EA37C}"/>
              </a:ext>
            </a:extLst>
          </p:cNvPr>
          <p:cNvSpPr txBox="1"/>
          <p:nvPr/>
        </p:nvSpPr>
        <p:spPr>
          <a:xfrm>
            <a:off x="495588" y="5926350"/>
            <a:ext cx="6342855" cy="175528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〇日病薬病院薬学認定薬剤師制度単位ご希望の方へ</a:t>
            </a:r>
          </a:p>
          <a:p>
            <a:pPr lvl="0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受講確認のためセミナー中に「キーワード」を発信します。会終了後、「キーワード」、「ご所属」、「お名前」を下記連絡先まで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日（火）中にご提出ください。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0000" lvl="0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tsuyoshi.tatsuzawa@sumitomo-pharma.co.jp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0000" lvl="0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（住友ファーマ株式会社　九州支店　大分営業所　立澤　豪）</a:t>
            </a:r>
          </a:p>
        </p:txBody>
      </p:sp>
    </p:spTree>
    <p:extLst>
      <p:ext uri="{BB962C8B-B14F-4D97-AF65-F5344CB8AC3E}">
        <p14:creationId xmlns:p14="http://schemas.microsoft.com/office/powerpoint/2010/main" val="3476630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25F11F7FDE9C94B83BD96E3C67ED710" ma:contentTypeVersion="15" ma:contentTypeDescription="新しいドキュメントを作成します。" ma:contentTypeScope="" ma:versionID="851938fe807c1518f9369e65ee322378">
  <xsd:schema xmlns:xsd="http://www.w3.org/2001/XMLSchema" xmlns:xs="http://www.w3.org/2001/XMLSchema" xmlns:p="http://schemas.microsoft.com/office/2006/metadata/properties" xmlns:ns2="19a2ff61-bf6c-4299-9f97-814d9defc6de" xmlns:ns3="57ecf83f-b4b3-4f36-9c2e-6c5eaf9a0264" xmlns:ns4="8eff2b8b-1869-4a42-ab86-8d933cc978a3" targetNamespace="http://schemas.microsoft.com/office/2006/metadata/properties" ma:root="true" ma:fieldsID="0d8ce66a5f361e3a24ca8e3ed1f846c2" ns2:_="" ns3:_="" ns4:_="">
    <xsd:import namespace="19a2ff61-bf6c-4299-9f97-814d9defc6de"/>
    <xsd:import namespace="57ecf83f-b4b3-4f36-9c2e-6c5eaf9a0264"/>
    <xsd:import namespace="8eff2b8b-1869-4a42-ab86-8d933cc978a3"/>
    <xsd:element name="properties">
      <xsd:complexType>
        <xsd:sequence>
          <xsd:element name="documentManagement">
            <xsd:complexType>
              <xsd:all>
                <xsd:element ref="ns2:LimitDay" minOccurs="0"/>
                <xsd:element ref="ns2:PublicDay"/>
                <xsd:element ref="ns3:_x958b__x304d__x65b9_" minOccurs="0"/>
                <xsd:element ref="ns3:_x5370__x5237__x5236__x5fa1_" minOccurs="0"/>
                <xsd:element ref="ns4:_x8aac__x660e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a2ff61-bf6c-4299-9f97-814d9defc6de" elementFormDefault="qualified">
    <xsd:import namespace="http://schemas.microsoft.com/office/2006/documentManagement/types"/>
    <xsd:import namespace="http://schemas.microsoft.com/office/infopath/2007/PartnerControls"/>
    <xsd:element name="LimitDay" ma:index="8" nillable="true" ma:displayName="有効期限" ma:format="DateOnly" ma:internalName="LimitDay">
      <xsd:simpleType>
        <xsd:restriction base="dms:DateTime"/>
      </xsd:simpleType>
    </xsd:element>
    <xsd:element name="PublicDay" ma:index="9" ma:displayName="公開日" ma:default="[today]" ma:format="DateOnly" ma:internalName="PublicDay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cf83f-b4b3-4f36-9c2e-6c5eaf9a0264" elementFormDefault="qualified">
    <xsd:import namespace="http://schemas.microsoft.com/office/2006/documentManagement/types"/>
    <xsd:import namespace="http://schemas.microsoft.com/office/infopath/2007/PartnerControls"/>
    <xsd:element name="_x958b__x304d__x65b9_" ma:index="10" nillable="true" ma:displayName="開き方" ma:default="Brava" ma:format="Dropdown" ma:internalName="_x958b__x304d__x65b9_">
      <xsd:simpleType>
        <xsd:restriction base="dms:Choice">
          <xsd:enumeration value="Brava"/>
          <xsd:enumeration value="Office"/>
        </xsd:restriction>
      </xsd:simpleType>
    </xsd:element>
    <xsd:element name="_x5370__x5237__x5236__x5fa1_" ma:index="11" nillable="true" ma:displayName="印刷制御" ma:default="印刷不可" ma:format="Dropdown" ma:internalName="_x5370__x5237__x5236__x5fa1_">
      <xsd:simpleType>
        <xsd:restriction base="dms:Choice">
          <xsd:enumeration value="印刷可"/>
          <xsd:enumeration value="印刷不可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ff2b8b-1869-4a42-ab86-8d933cc978a3" elementFormDefault="qualified">
    <xsd:import namespace="http://schemas.microsoft.com/office/2006/documentManagement/types"/>
    <xsd:import namespace="http://schemas.microsoft.com/office/infopath/2007/PartnerControls"/>
    <xsd:element name="_x8aac__x660e_" ma:index="12" nillable="true" ma:displayName="説明" ma:internalName="_x8aac__x660e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958b__x304d__x65b9_ xmlns="57ecf83f-b4b3-4f36-9c2e-6c5eaf9a0264">Office</_x958b__x304d__x65b9_>
    <_x5370__x5237__x5236__x5fa1_ xmlns="57ecf83f-b4b3-4f36-9c2e-6c5eaf9a0264">印刷可</_x5370__x5237__x5236__x5fa1_>
    <_x8aac__x660e_ xmlns="8eff2b8b-1869-4a42-ab86-8d933cc978a3" xsi:nil="true"/>
    <PublicDay xmlns="19a2ff61-bf6c-4299-9f97-814d9defc6de">2018-11-17T15:00:00+00:00</PublicDay>
    <LimitDay xmlns="19a2ff61-bf6c-4299-9f97-814d9defc6de" xsi:nil="true"/>
  </documentManagement>
</p:properties>
</file>

<file path=customXml/itemProps1.xml><?xml version="1.0" encoding="utf-8"?>
<ds:datastoreItem xmlns:ds="http://schemas.openxmlformats.org/officeDocument/2006/customXml" ds:itemID="{BB6BD9F4-9F3C-440B-8A59-8ADD6EC8F2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0739F-A4DB-4CC2-A380-906D97E72D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a2ff61-bf6c-4299-9f97-814d9defc6de"/>
    <ds:schemaRef ds:uri="57ecf83f-b4b3-4f36-9c2e-6c5eaf9a0264"/>
    <ds:schemaRef ds:uri="8eff2b8b-1869-4a42-ab86-8d933cc978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C5682B9-8ED8-4E07-9D34-D1E420B4F803}">
  <ds:schemaRefs>
    <ds:schemaRef ds:uri="57ecf83f-b4b3-4f36-9c2e-6c5eaf9a0264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www.w3.org/XML/1998/namespace"/>
    <ds:schemaRef ds:uri="8eff2b8b-1869-4a42-ab86-8d933cc978a3"/>
    <ds:schemaRef ds:uri="19a2ff61-bf6c-4299-9f97-814d9defc6d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981</TotalTime>
  <Words>358</Words>
  <Application>Microsoft Office PowerPoint</Application>
  <PresentationFormat>ユーザー設定</PresentationFormat>
  <Paragraphs>55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謙輔 小西</dc:creator>
  <cp:lastModifiedBy>浜野峰子</cp:lastModifiedBy>
  <cp:revision>111</cp:revision>
  <cp:lastPrinted>2022-05-18T23:56:39Z</cp:lastPrinted>
  <dcterms:created xsi:type="dcterms:W3CDTF">2018-09-27T10:22:51Z</dcterms:created>
  <dcterms:modified xsi:type="dcterms:W3CDTF">2022-05-18T23:57:05Z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0x010100825F11F7FDE9C94B83BD96E3C67ED710</vt:lpwstr>
  </property>
</Properties>
</file>