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 id="2147483676" r:id="rId2"/>
  </p:sldMasterIdLst>
  <p:notesMasterIdLst>
    <p:notesMasterId r:id="rId5"/>
  </p:notesMasterIdLst>
  <p:sldIdLst>
    <p:sldId id="259" r:id="rId3"/>
    <p:sldId id="257" r:id="rId4"/>
  </p:sldIdLst>
  <p:sldSz cx="7775575" cy="10907713"/>
  <p:notesSz cx="6794500" cy="9925050"/>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3B3B"/>
    <a:srgbClr val="EA6B14"/>
    <a:srgbClr val="EB701D"/>
    <a:srgbClr val="2C451B"/>
    <a:srgbClr val="A50021"/>
    <a:srgbClr val="CC0000"/>
    <a:srgbClr val="FF7C80"/>
    <a:srgbClr val="FF9999"/>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1" d="100"/>
          <a:sy n="51" d="100"/>
        </p:scale>
        <p:origin x="2611" y="58"/>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9347033-9612-11D1-9D75-00C04FCC8CDC}"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797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7976"/>
          </a:xfrm>
          <a:prstGeom prst="rect">
            <a:avLst/>
          </a:prstGeom>
        </p:spPr>
        <p:txBody>
          <a:bodyPr vert="horz" lIns="91440" tIns="45720" rIns="91440" bIns="45720" rtlCol="0"/>
          <a:lstStyle>
            <a:lvl1pPr algn="r">
              <a:defRPr sz="1200"/>
            </a:lvl1pPr>
          </a:lstStyle>
          <a:p>
            <a:fld id="{70F99883-74AE-4A2C-81B7-5B86A08198C0}" type="datetimeFigureOut">
              <a:rPr kumimoji="1" lang="ja-JP" altLang="en-US" smtClean="0"/>
              <a:t>2022/9/19</a:t>
            </a:fld>
            <a:endParaRPr kumimoji="1" lang="ja-JP" altLang="en-US"/>
          </a:p>
        </p:txBody>
      </p:sp>
      <p:sp>
        <p:nvSpPr>
          <p:cNvPr id="4" name="スライド イメージ プレースホルダー 3"/>
          <p:cNvSpPr>
            <a:spLocks noGrp="1" noRot="1" noChangeAspect="1"/>
          </p:cNvSpPr>
          <p:nvPr>
            <p:ph type="sldImg" idx="2"/>
          </p:nvPr>
        </p:nvSpPr>
        <p:spPr>
          <a:xfrm>
            <a:off x="2203450" y="1239838"/>
            <a:ext cx="2387600" cy="33512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431"/>
            <a:ext cx="5435600" cy="3907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7076"/>
            <a:ext cx="2944283" cy="4979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7076"/>
            <a:ext cx="2944283" cy="497975"/>
          </a:xfrm>
          <a:prstGeom prst="rect">
            <a:avLst/>
          </a:prstGeom>
        </p:spPr>
        <p:txBody>
          <a:bodyPr vert="horz" lIns="91440" tIns="45720" rIns="91440" bIns="45720" rtlCol="0" anchor="b"/>
          <a:lstStyle>
            <a:lvl1pPr algn="r">
              <a:defRPr sz="12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1587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517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82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658" y="3381391"/>
            <a:ext cx="6614792"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7317" y="6108319"/>
            <a:ext cx="544747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67718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81509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9105" y="2508774"/>
            <a:ext cx="338521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7786" y="2508774"/>
            <a:ext cx="3385217"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88349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52850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6" name="Picture 5">
            <a:extLst>
              <a:ext uri="{FF2B5EF4-FFF2-40B4-BE49-F238E27FC236}">
                <a16:creationId xmlns:a16="http://schemas.microsoft.com/office/drawing/2014/main" id="{EA1A4093-A444-47FF-9783-6C85C4C9E2A0}"/>
              </a:ext>
            </a:extLst>
          </p:cNvPr>
          <p:cNvPicPr>
            <a:picLocks noChangeAspect="1"/>
          </p:cNvPicPr>
          <p:nvPr userDrawn="1"/>
        </p:nvPicPr>
        <p:blipFill>
          <a:blip r:embed="rId2"/>
          <a:stretch>
            <a:fillRect/>
          </a:stretch>
        </p:blipFill>
        <p:spPr>
          <a:xfrm>
            <a:off x="0" y="-5122"/>
            <a:ext cx="7783181" cy="10912835"/>
          </a:xfrm>
          <a:prstGeom prst="rect">
            <a:avLst/>
          </a:prstGeom>
        </p:spPr>
      </p:pic>
    </p:spTree>
    <p:extLst>
      <p:ext uri="{BB962C8B-B14F-4D97-AF65-F5344CB8AC3E}">
        <p14:creationId xmlns:p14="http://schemas.microsoft.com/office/powerpoint/2010/main" val="396561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488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0144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521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0126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2599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37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902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430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smtClean="0"/>
              <a:t>9/19/2022</a:t>
            </a:fld>
            <a:endParaRPr lang="en-US"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9106" y="436309"/>
            <a:ext cx="7003898"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9106" y="2508774"/>
            <a:ext cx="700389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5917" y="10144173"/>
            <a:ext cx="2490275" cy="30867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9105" y="10144173"/>
            <a:ext cx="1789885" cy="30867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9/19/2022</a:t>
            </a:fld>
            <a:endParaRPr lang="en-US"/>
          </a:p>
        </p:txBody>
      </p:sp>
      <p:sp>
        <p:nvSpPr>
          <p:cNvPr id="6" name="Holder 6"/>
          <p:cNvSpPr>
            <a:spLocks noGrp="1"/>
          </p:cNvSpPr>
          <p:nvPr>
            <p:ph type="sldNum" sz="quarter" idx="7"/>
          </p:nvPr>
        </p:nvSpPr>
        <p:spPr>
          <a:xfrm>
            <a:off x="5603119" y="10144173"/>
            <a:ext cx="1789885" cy="30867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676964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xStyles>
    <p:titleStyle>
      <a:lvl1pPr>
        <a:defRPr>
          <a:latin typeface="+mj-lt"/>
          <a:ea typeface="+mj-ea"/>
          <a:cs typeface="+mj-cs"/>
        </a:defRPr>
      </a:lvl1pPr>
    </p:titleStyle>
    <p:bodyStyle>
      <a:lvl1pPr marL="0">
        <a:defRPr>
          <a:latin typeface="+mn-lt"/>
          <a:ea typeface="+mn-ea"/>
          <a:cs typeface="+mn-cs"/>
        </a:defRPr>
      </a:lvl1pPr>
      <a:lvl2pPr marL="466344">
        <a:defRPr>
          <a:latin typeface="+mn-lt"/>
          <a:ea typeface="+mn-ea"/>
          <a:cs typeface="+mn-cs"/>
        </a:defRPr>
      </a:lvl2pPr>
      <a:lvl3pPr marL="932688">
        <a:defRPr>
          <a:latin typeface="+mn-lt"/>
          <a:ea typeface="+mn-ea"/>
          <a:cs typeface="+mn-cs"/>
        </a:defRPr>
      </a:lvl3pPr>
      <a:lvl4pPr marL="1399032">
        <a:defRPr>
          <a:latin typeface="+mn-lt"/>
          <a:ea typeface="+mn-ea"/>
          <a:cs typeface="+mn-cs"/>
        </a:defRPr>
      </a:lvl4pPr>
      <a:lvl5pPr marL="1865376">
        <a:defRPr>
          <a:latin typeface="+mn-lt"/>
          <a:ea typeface="+mn-ea"/>
          <a:cs typeface="+mn-cs"/>
        </a:defRPr>
      </a:lvl5pPr>
      <a:lvl6pPr marL="2331720">
        <a:defRPr>
          <a:latin typeface="+mn-lt"/>
          <a:ea typeface="+mn-ea"/>
          <a:cs typeface="+mn-cs"/>
        </a:defRPr>
      </a:lvl6pPr>
      <a:lvl7pPr marL="2798064">
        <a:defRPr>
          <a:latin typeface="+mn-lt"/>
          <a:ea typeface="+mn-ea"/>
          <a:cs typeface="+mn-cs"/>
        </a:defRPr>
      </a:lvl7pPr>
      <a:lvl8pPr marL="3264408">
        <a:defRPr>
          <a:latin typeface="+mn-lt"/>
          <a:ea typeface="+mn-ea"/>
          <a:cs typeface="+mn-cs"/>
        </a:defRPr>
      </a:lvl8pPr>
      <a:lvl9pPr marL="3730752">
        <a:defRPr>
          <a:latin typeface="+mn-lt"/>
          <a:ea typeface="+mn-ea"/>
          <a:cs typeface="+mn-cs"/>
        </a:defRPr>
      </a:lvl9pPr>
    </p:bodyStyle>
    <p:otherStyle>
      <a:lvl1pPr marL="0">
        <a:defRPr>
          <a:latin typeface="+mn-lt"/>
          <a:ea typeface="+mn-ea"/>
          <a:cs typeface="+mn-cs"/>
        </a:defRPr>
      </a:lvl1pPr>
      <a:lvl2pPr marL="466344">
        <a:defRPr>
          <a:latin typeface="+mn-lt"/>
          <a:ea typeface="+mn-ea"/>
          <a:cs typeface="+mn-cs"/>
        </a:defRPr>
      </a:lvl2pPr>
      <a:lvl3pPr marL="932688">
        <a:defRPr>
          <a:latin typeface="+mn-lt"/>
          <a:ea typeface="+mn-ea"/>
          <a:cs typeface="+mn-cs"/>
        </a:defRPr>
      </a:lvl3pPr>
      <a:lvl4pPr marL="1399032">
        <a:defRPr>
          <a:latin typeface="+mn-lt"/>
          <a:ea typeface="+mn-ea"/>
          <a:cs typeface="+mn-cs"/>
        </a:defRPr>
      </a:lvl4pPr>
      <a:lvl5pPr marL="1865376">
        <a:defRPr>
          <a:latin typeface="+mn-lt"/>
          <a:ea typeface="+mn-ea"/>
          <a:cs typeface="+mn-cs"/>
        </a:defRPr>
      </a:lvl5pPr>
      <a:lvl6pPr marL="2331720">
        <a:defRPr>
          <a:latin typeface="+mn-lt"/>
          <a:ea typeface="+mn-ea"/>
          <a:cs typeface="+mn-cs"/>
        </a:defRPr>
      </a:lvl6pPr>
      <a:lvl7pPr marL="2798064">
        <a:defRPr>
          <a:latin typeface="+mn-lt"/>
          <a:ea typeface="+mn-ea"/>
          <a:cs typeface="+mn-cs"/>
        </a:defRPr>
      </a:lvl7pPr>
      <a:lvl8pPr marL="3264408">
        <a:defRPr>
          <a:latin typeface="+mn-lt"/>
          <a:ea typeface="+mn-ea"/>
          <a:cs typeface="+mn-cs"/>
        </a:defRPr>
      </a:lvl8pPr>
      <a:lvl9pPr marL="373075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5.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hyperlink" Target="http://zoom.us/test"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RVER\mac-share\塚本\アスクルばらしたpng\P11 の色違い\11_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775575" cy="10907713"/>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0" y="336015"/>
            <a:ext cx="7775575" cy="523220"/>
          </a:xfrm>
          <a:prstGeom prst="rect">
            <a:avLst/>
          </a:prstGeom>
        </p:spPr>
        <p:txBody>
          <a:bodyPr wrap="square">
            <a:spAutoFit/>
          </a:bodyPr>
          <a:lstStyle/>
          <a:p>
            <a:pPr algn="ctr"/>
            <a:r>
              <a:rPr lang="ja-JP" altLang="en-US" sz="2800" b="1" dirty="0">
                <a:solidFill>
                  <a:srgbClr val="2C451B"/>
                </a:solidFill>
                <a:latin typeface="小塚ゴシック Pro H" pitchFamily="34" charset="-128"/>
                <a:ea typeface="小塚ゴシック Pro H" pitchFamily="34" charset="-128"/>
              </a:rPr>
              <a:t>薬剤師に必要な基本的臨床医学知識シリーズ</a:t>
            </a:r>
          </a:p>
        </p:txBody>
      </p:sp>
      <p:sp>
        <p:nvSpPr>
          <p:cNvPr id="4" name="正方形/長方形 3"/>
          <p:cNvSpPr/>
          <p:nvPr/>
        </p:nvSpPr>
        <p:spPr>
          <a:xfrm>
            <a:off x="1845939" y="1869451"/>
            <a:ext cx="1197764" cy="461665"/>
          </a:xfrm>
          <a:prstGeom prst="rect">
            <a:avLst/>
          </a:prstGeom>
        </p:spPr>
        <p:txBody>
          <a:bodyPr wrap="none">
            <a:spAutoFit/>
          </a:bodyPr>
          <a:lstStyle/>
          <a:p>
            <a:r>
              <a:rPr lang="en-US" altLang="ja-JP" sz="2400" b="1" dirty="0">
                <a:solidFill>
                  <a:srgbClr val="EA6B14"/>
                </a:solidFill>
                <a:latin typeface="小塚ゴシック Pro B" pitchFamily="34" charset="-128"/>
                <a:ea typeface="小塚ゴシック Pro B" pitchFamily="34" charset="-128"/>
              </a:rPr>
              <a:t>2022</a:t>
            </a:r>
            <a:r>
              <a:rPr lang="ja-JP" altLang="en-US" sz="2400" b="1" dirty="0">
                <a:solidFill>
                  <a:srgbClr val="EA6B14"/>
                </a:solidFill>
                <a:latin typeface="小塚ゴシック Pro B" pitchFamily="34" charset="-128"/>
                <a:ea typeface="小塚ゴシック Pro B" pitchFamily="34" charset="-128"/>
              </a:rPr>
              <a:t>年</a:t>
            </a:r>
          </a:p>
        </p:txBody>
      </p:sp>
      <p:pic>
        <p:nvPicPr>
          <p:cNvPr id="1027" name="Picture 3" descr="\\SERVER\mac-share\塚本\アスクルばらしたpng\P11 の色違い\11_c2_oran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818" y="1879931"/>
            <a:ext cx="1120775" cy="112077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695233" y="2239814"/>
            <a:ext cx="865943" cy="461665"/>
          </a:xfrm>
          <a:prstGeom prst="rect">
            <a:avLst/>
          </a:prstGeom>
        </p:spPr>
        <p:txBody>
          <a:bodyPr wrap="none">
            <a:spAutoFit/>
          </a:bodyPr>
          <a:lstStyle/>
          <a:p>
            <a:pPr algn="ctr"/>
            <a:r>
              <a:rPr lang="ja-JP" altLang="en-US" sz="2400" dirty="0">
                <a:solidFill>
                  <a:schemeClr val="bg1"/>
                </a:solidFill>
                <a:latin typeface="小塚ゴシック Pro B" pitchFamily="34" charset="-128"/>
                <a:ea typeface="小塚ゴシック Pro B" pitchFamily="34" charset="-128"/>
              </a:rPr>
              <a:t>日 時</a:t>
            </a:r>
          </a:p>
        </p:txBody>
      </p:sp>
      <p:sp>
        <p:nvSpPr>
          <p:cNvPr id="6" name="正方形/長方形 5"/>
          <p:cNvSpPr/>
          <p:nvPr/>
        </p:nvSpPr>
        <p:spPr>
          <a:xfrm>
            <a:off x="1830173" y="2152013"/>
            <a:ext cx="2528256" cy="707886"/>
          </a:xfrm>
          <a:prstGeom prst="rect">
            <a:avLst/>
          </a:prstGeom>
        </p:spPr>
        <p:txBody>
          <a:bodyPr wrap="none">
            <a:spAutoFit/>
          </a:bodyPr>
          <a:lstStyle/>
          <a:p>
            <a:r>
              <a:rPr lang="en-US" altLang="ja-JP" sz="4000" b="1" dirty="0">
                <a:solidFill>
                  <a:srgbClr val="EA6B14"/>
                </a:solidFill>
                <a:latin typeface="小塚ゴシック Pro B" pitchFamily="34" charset="-128"/>
                <a:ea typeface="小塚ゴシック Pro B" pitchFamily="34" charset="-128"/>
              </a:rPr>
              <a:t>12</a:t>
            </a:r>
            <a:r>
              <a:rPr lang="ja-JP" altLang="en-US" sz="2400" b="1" dirty="0">
                <a:solidFill>
                  <a:srgbClr val="EA6B14"/>
                </a:solidFill>
                <a:latin typeface="小塚ゴシック Pro B" pitchFamily="34" charset="-128"/>
                <a:ea typeface="小塚ゴシック Pro B" pitchFamily="34" charset="-128"/>
              </a:rPr>
              <a:t>月</a:t>
            </a:r>
            <a:r>
              <a:rPr lang="en-US" altLang="ja-JP" sz="4000" b="1" dirty="0">
                <a:solidFill>
                  <a:srgbClr val="EA6B14"/>
                </a:solidFill>
                <a:latin typeface="小塚ゴシック Pro B" pitchFamily="34" charset="-128"/>
                <a:ea typeface="小塚ゴシック Pro B" pitchFamily="34" charset="-128"/>
              </a:rPr>
              <a:t>16</a:t>
            </a:r>
            <a:r>
              <a:rPr lang="ja-JP" altLang="en-US" sz="2400" b="1" dirty="0">
                <a:solidFill>
                  <a:srgbClr val="EA6B14"/>
                </a:solidFill>
                <a:latin typeface="小塚ゴシック Pro B" pitchFamily="34" charset="-128"/>
                <a:ea typeface="小塚ゴシック Pro B" pitchFamily="34" charset="-128"/>
              </a:rPr>
              <a:t>日</a:t>
            </a:r>
            <a:r>
              <a:rPr lang="en-US" altLang="ja-JP" sz="2400" b="1" dirty="0">
                <a:solidFill>
                  <a:srgbClr val="EA6B14"/>
                </a:solidFill>
                <a:latin typeface="小塚ゴシック Pro B" pitchFamily="34" charset="-128"/>
                <a:ea typeface="小塚ゴシック Pro B" pitchFamily="34" charset="-128"/>
              </a:rPr>
              <a:t>(</a:t>
            </a:r>
            <a:r>
              <a:rPr lang="ja-JP" altLang="en-US" sz="2400" b="1" dirty="0">
                <a:solidFill>
                  <a:srgbClr val="EA6B14"/>
                </a:solidFill>
                <a:latin typeface="小塚ゴシック Pro B" pitchFamily="34" charset="-128"/>
                <a:ea typeface="小塚ゴシック Pro B" pitchFamily="34" charset="-128"/>
              </a:rPr>
              <a:t>金</a:t>
            </a:r>
            <a:r>
              <a:rPr lang="en-US" altLang="ja-JP" sz="2400" b="1" dirty="0">
                <a:solidFill>
                  <a:srgbClr val="EA6B14"/>
                </a:solidFill>
                <a:latin typeface="小塚ゴシック Pro B" pitchFamily="34" charset="-128"/>
                <a:ea typeface="小塚ゴシック Pro B" pitchFamily="34" charset="-128"/>
              </a:rPr>
              <a:t>)</a:t>
            </a:r>
            <a:endParaRPr lang="ja-JP" altLang="en-US" sz="2400" b="1" dirty="0">
              <a:solidFill>
                <a:srgbClr val="EA6B14"/>
              </a:solidFill>
              <a:latin typeface="小塚ゴシック Pro B" pitchFamily="34" charset="-128"/>
              <a:ea typeface="小塚ゴシック Pro B" pitchFamily="34" charset="-128"/>
            </a:endParaRPr>
          </a:p>
        </p:txBody>
      </p:sp>
      <p:sp>
        <p:nvSpPr>
          <p:cNvPr id="8" name="正方形/長方形 7"/>
          <p:cNvSpPr/>
          <p:nvPr/>
        </p:nvSpPr>
        <p:spPr>
          <a:xfrm>
            <a:off x="4308063" y="2232019"/>
            <a:ext cx="2496196" cy="584775"/>
          </a:xfrm>
          <a:prstGeom prst="rect">
            <a:avLst/>
          </a:prstGeom>
        </p:spPr>
        <p:txBody>
          <a:bodyPr wrap="none">
            <a:spAutoFit/>
          </a:bodyPr>
          <a:lstStyle/>
          <a:p>
            <a:r>
              <a:rPr lang="en-US" altLang="ja-JP" sz="3200" b="1" dirty="0">
                <a:solidFill>
                  <a:srgbClr val="EA6B14"/>
                </a:solidFill>
                <a:latin typeface="小塚ゴシック Pro B" pitchFamily="34" charset="-128"/>
                <a:ea typeface="小塚ゴシック Pro B" pitchFamily="34" charset="-128"/>
              </a:rPr>
              <a:t>18:50-20:30</a:t>
            </a:r>
            <a:endParaRPr lang="ja-JP" altLang="en-US" sz="3200" b="1" dirty="0">
              <a:solidFill>
                <a:srgbClr val="EA6B14"/>
              </a:solidFill>
              <a:latin typeface="小塚ゴシック Pro B" pitchFamily="34" charset="-128"/>
              <a:ea typeface="小塚ゴシック Pro B" pitchFamily="34" charset="-128"/>
            </a:endParaRPr>
          </a:p>
        </p:txBody>
      </p:sp>
      <p:pic>
        <p:nvPicPr>
          <p:cNvPr id="14" name="Picture 4" descr="\\SERVER\mac-share\塚本\アスクルばらしたpng\P11 の色違い\11_b1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35" y="6943116"/>
            <a:ext cx="1073150" cy="1368425"/>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1765225" y="5571599"/>
            <a:ext cx="3736165" cy="401007"/>
          </a:xfrm>
          <a:prstGeom prst="rect">
            <a:avLst/>
          </a:prstGeom>
        </p:spPr>
        <p:txBody>
          <a:bodyPr wrap="square">
            <a:spAutoFit/>
          </a:bodyPr>
          <a:lstStyle/>
          <a:p>
            <a:r>
              <a:rPr lang="en-US" altLang="ja-JP" dirty="0">
                <a:latin typeface="小塚ゴシック Pro B" pitchFamily="34" charset="-128"/>
                <a:ea typeface="小塚ゴシック Pro B" pitchFamily="34" charset="-128"/>
              </a:rPr>
              <a:t>18:50</a:t>
            </a:r>
            <a:r>
              <a:rPr lang="ja-JP" altLang="en-US" dirty="0">
                <a:latin typeface="小塚ゴシック Pro B" pitchFamily="34" charset="-128"/>
                <a:ea typeface="小塚ゴシック Pro B" pitchFamily="34" charset="-128"/>
              </a:rPr>
              <a:t>～</a:t>
            </a:r>
            <a:r>
              <a:rPr lang="en-US" altLang="ja-JP" dirty="0">
                <a:latin typeface="小塚ゴシック Pro B" pitchFamily="34" charset="-128"/>
                <a:ea typeface="小塚ゴシック Pro B" pitchFamily="34" charset="-128"/>
              </a:rPr>
              <a:t>19:00</a:t>
            </a:r>
            <a:r>
              <a:rPr lang="ja-JP" altLang="en-US" dirty="0">
                <a:latin typeface="小塚ゴシック Pro B" pitchFamily="34" charset="-128"/>
                <a:ea typeface="小塚ゴシック Pro B" pitchFamily="34" charset="-128"/>
              </a:rPr>
              <a:t>　製品紹介</a:t>
            </a:r>
            <a:endParaRPr lang="en-US" altLang="ja-JP" dirty="0">
              <a:latin typeface="小塚ゴシック Pro B" pitchFamily="34" charset="-128"/>
              <a:ea typeface="小塚ゴシック Pro B" pitchFamily="34" charset="-128"/>
            </a:endParaRPr>
          </a:p>
        </p:txBody>
      </p:sp>
      <p:sp>
        <p:nvSpPr>
          <p:cNvPr id="19" name="正方形/長方形 18"/>
          <p:cNvSpPr/>
          <p:nvPr/>
        </p:nvSpPr>
        <p:spPr>
          <a:xfrm>
            <a:off x="353671" y="7248469"/>
            <a:ext cx="817317" cy="709681"/>
          </a:xfrm>
          <a:prstGeom prst="rect">
            <a:avLst/>
          </a:prstGeom>
        </p:spPr>
        <p:txBody>
          <a:bodyPr wrap="square">
            <a:spAutoFit/>
          </a:bodyPr>
          <a:lstStyle/>
          <a:p>
            <a:pPr algn="ctr"/>
            <a:r>
              <a:rPr lang="ja-JP" altLang="en-US" dirty="0">
                <a:solidFill>
                  <a:schemeClr val="bg1"/>
                </a:solidFill>
                <a:latin typeface="小塚ゴシック Pro B" pitchFamily="34" charset="-128"/>
                <a:ea typeface="小塚ゴシック Pro B" pitchFamily="34" charset="-128"/>
              </a:rPr>
              <a:t>特別講演</a:t>
            </a:r>
          </a:p>
        </p:txBody>
      </p:sp>
      <p:sp>
        <p:nvSpPr>
          <p:cNvPr id="15" name="正方形/長方形 14"/>
          <p:cNvSpPr/>
          <p:nvPr/>
        </p:nvSpPr>
        <p:spPr>
          <a:xfrm>
            <a:off x="1593997" y="5924462"/>
            <a:ext cx="6205764" cy="830997"/>
          </a:xfrm>
          <a:prstGeom prst="rect">
            <a:avLst/>
          </a:prstGeom>
        </p:spPr>
        <p:txBody>
          <a:bodyPr wrap="square">
            <a:spAutoFit/>
          </a:bodyPr>
          <a:lstStyle/>
          <a:p>
            <a:r>
              <a:rPr lang="ja-JP" altLang="en-US" sz="2400" b="1" dirty="0">
                <a:latin typeface="小塚ゴシック Pro B" pitchFamily="34" charset="-128"/>
                <a:ea typeface="小塚ゴシック Pro B" pitchFamily="34" charset="-128"/>
              </a:rPr>
              <a:t>「ビレーズトリエアロスフィア」</a:t>
            </a:r>
            <a:endParaRPr lang="en-US" altLang="ja-JP" sz="2400" b="1" dirty="0">
              <a:latin typeface="小塚ゴシック Pro B" pitchFamily="34" charset="-128"/>
              <a:ea typeface="小塚ゴシック Pro B" pitchFamily="34" charset="-128"/>
            </a:endParaRPr>
          </a:p>
          <a:p>
            <a:r>
              <a:rPr lang="ja-JP" altLang="en-US" sz="2400" dirty="0">
                <a:latin typeface="小塚ゴシック Pro B" pitchFamily="34" charset="-128"/>
                <a:ea typeface="小塚ゴシック Pro B" pitchFamily="34" charset="-128"/>
              </a:rPr>
              <a:t>　アストラゼネカ株式会社</a:t>
            </a:r>
            <a:endParaRPr lang="en-US" altLang="ja-JP" sz="2400" dirty="0">
              <a:latin typeface="小塚ゴシック Pro B" pitchFamily="34" charset="-128"/>
              <a:ea typeface="小塚ゴシック Pro B" pitchFamily="34" charset="-128"/>
            </a:endParaRPr>
          </a:p>
        </p:txBody>
      </p:sp>
      <p:sp>
        <p:nvSpPr>
          <p:cNvPr id="16" name="正方形/長方形 15"/>
          <p:cNvSpPr/>
          <p:nvPr/>
        </p:nvSpPr>
        <p:spPr>
          <a:xfrm>
            <a:off x="1768383" y="6972320"/>
            <a:ext cx="1881093" cy="401007"/>
          </a:xfrm>
          <a:prstGeom prst="rect">
            <a:avLst/>
          </a:prstGeom>
        </p:spPr>
        <p:txBody>
          <a:bodyPr wrap="square">
            <a:spAutoFit/>
          </a:bodyPr>
          <a:lstStyle/>
          <a:p>
            <a:r>
              <a:rPr lang="en-US" altLang="ja-JP" dirty="0">
                <a:latin typeface="小塚ゴシック Pro B" pitchFamily="34" charset="-128"/>
                <a:ea typeface="小塚ゴシック Pro B" pitchFamily="34" charset="-128"/>
              </a:rPr>
              <a:t>19:00</a:t>
            </a:r>
            <a:r>
              <a:rPr lang="ja-JP" altLang="en-US" dirty="0">
                <a:latin typeface="小塚ゴシック Pro B" pitchFamily="34" charset="-128"/>
                <a:ea typeface="小塚ゴシック Pro B" pitchFamily="34" charset="-128"/>
              </a:rPr>
              <a:t>～</a:t>
            </a:r>
            <a:r>
              <a:rPr lang="en-US" altLang="ja-JP" dirty="0">
                <a:latin typeface="小塚ゴシック Pro B" pitchFamily="34" charset="-128"/>
                <a:ea typeface="小塚ゴシック Pro B" pitchFamily="34" charset="-128"/>
              </a:rPr>
              <a:t>20:30</a:t>
            </a:r>
          </a:p>
        </p:txBody>
      </p:sp>
      <p:sp>
        <p:nvSpPr>
          <p:cNvPr id="17" name="正方形/長方形 16"/>
          <p:cNvSpPr/>
          <p:nvPr/>
        </p:nvSpPr>
        <p:spPr>
          <a:xfrm>
            <a:off x="239843" y="8520375"/>
            <a:ext cx="7405641" cy="1015663"/>
          </a:xfrm>
          <a:prstGeom prst="rect">
            <a:avLst/>
          </a:prstGeom>
        </p:spPr>
        <p:txBody>
          <a:bodyPr wrap="square">
            <a:spAutoFit/>
          </a:bodyPr>
          <a:lstStyle/>
          <a:p>
            <a:r>
              <a:rPr lang="ja-JP" altLang="en-US" sz="2000" b="1" dirty="0">
                <a:latin typeface="小塚ゴシック Pro B" pitchFamily="34" charset="-128"/>
                <a:ea typeface="小塚ゴシック Pro B" pitchFamily="34" charset="-128"/>
              </a:rPr>
              <a:t>講師</a:t>
            </a:r>
            <a:endParaRPr lang="en-US" altLang="ja-JP" sz="2000" b="1" dirty="0">
              <a:latin typeface="小塚ゴシック Pro B" pitchFamily="34" charset="-128"/>
              <a:ea typeface="小塚ゴシック Pro B" pitchFamily="34" charset="-128"/>
            </a:endParaRPr>
          </a:p>
          <a:p>
            <a:r>
              <a:rPr lang="ja-JP" altLang="en-US" sz="2000" b="1" dirty="0">
                <a:latin typeface="小塚ゴシック Pro B" pitchFamily="34" charset="-128"/>
                <a:ea typeface="小塚ゴシック Pro B" pitchFamily="34" charset="-128"/>
              </a:rPr>
              <a:t>日本生理学会　生理学エデュケーター</a:t>
            </a:r>
            <a:endParaRPr lang="en-US" altLang="ja-JP" sz="2000" b="1" dirty="0">
              <a:latin typeface="小塚ゴシック Pro B" pitchFamily="34" charset="-128"/>
              <a:ea typeface="小塚ゴシック Pro B" pitchFamily="34" charset="-128"/>
            </a:endParaRPr>
          </a:p>
          <a:p>
            <a:r>
              <a:rPr lang="ja-JP" altLang="en-US" sz="2000" b="1" dirty="0">
                <a:latin typeface="小塚ゴシック Pro B" pitchFamily="34" charset="-128"/>
                <a:ea typeface="小塚ゴシック Pro B" pitchFamily="34" charset="-128"/>
              </a:rPr>
              <a:t>大分三愛メディカルセンター　薬剤部　部長　山田 雅也　先生</a:t>
            </a:r>
          </a:p>
        </p:txBody>
      </p:sp>
      <p:sp>
        <p:nvSpPr>
          <p:cNvPr id="18" name="正方形/長方形 17"/>
          <p:cNvSpPr/>
          <p:nvPr/>
        </p:nvSpPr>
        <p:spPr>
          <a:xfrm>
            <a:off x="1375485" y="7310263"/>
            <a:ext cx="6451426" cy="954107"/>
          </a:xfrm>
          <a:prstGeom prst="rect">
            <a:avLst/>
          </a:prstGeom>
        </p:spPr>
        <p:txBody>
          <a:bodyPr wrap="square">
            <a:spAutoFit/>
          </a:bodyPr>
          <a:lstStyle/>
          <a:p>
            <a:r>
              <a:rPr lang="ja-JP" altLang="en-US" sz="2800" b="1" dirty="0">
                <a:latin typeface="小塚ゴシック Pro B" pitchFamily="34" charset="-128"/>
                <a:ea typeface="小塚ゴシック Pro B" pitchFamily="34" charset="-128"/>
              </a:rPr>
              <a:t>「薬剤師が知っておきたい病態生理」</a:t>
            </a:r>
            <a:endParaRPr lang="en-US" altLang="ja-JP" sz="2800" b="1" dirty="0">
              <a:latin typeface="小塚ゴシック Pro B" pitchFamily="34" charset="-128"/>
              <a:ea typeface="小塚ゴシック Pro B" pitchFamily="34" charset="-128"/>
            </a:endParaRPr>
          </a:p>
          <a:p>
            <a:r>
              <a:rPr lang="ja-JP" altLang="en-US" sz="2400" b="1" dirty="0">
                <a:latin typeface="小塚ゴシック Pro B" pitchFamily="34" charset="-128"/>
                <a:ea typeface="小塚ゴシック Pro B" pitchFamily="34" charset="-128"/>
              </a:rPr>
              <a:t>　　　　　　</a:t>
            </a:r>
            <a:r>
              <a:rPr lang="ja-JP" altLang="en-US" sz="2800" b="1" dirty="0">
                <a:latin typeface="小塚ゴシック Pro B" pitchFamily="34" charset="-128"/>
                <a:ea typeface="小塚ゴシック Pro B" pitchFamily="34" charset="-128"/>
              </a:rPr>
              <a:t>～</a:t>
            </a:r>
            <a:r>
              <a:rPr lang="en-US" altLang="ja-JP" sz="2800" b="1" dirty="0">
                <a:latin typeface="小塚ゴシック Pro B" pitchFamily="34" charset="-128"/>
                <a:ea typeface="小塚ゴシック Pro B" pitchFamily="34" charset="-128"/>
              </a:rPr>
              <a:t>COPD</a:t>
            </a:r>
            <a:r>
              <a:rPr lang="ja-JP" altLang="en-US" sz="2800" b="1" dirty="0">
                <a:latin typeface="小塚ゴシック Pro B" pitchFamily="34" charset="-128"/>
                <a:ea typeface="小塚ゴシック Pro B" pitchFamily="34" charset="-128"/>
              </a:rPr>
              <a:t>編～</a:t>
            </a:r>
          </a:p>
        </p:txBody>
      </p:sp>
      <p:sp>
        <p:nvSpPr>
          <p:cNvPr id="21" name="正方形/長方形 20"/>
          <p:cNvSpPr/>
          <p:nvPr/>
        </p:nvSpPr>
        <p:spPr>
          <a:xfrm>
            <a:off x="585308" y="10091617"/>
            <a:ext cx="6797054" cy="461665"/>
          </a:xfrm>
          <a:prstGeom prst="rect">
            <a:avLst/>
          </a:prstGeom>
        </p:spPr>
        <p:txBody>
          <a:bodyPr wrap="none">
            <a:spAutoFit/>
          </a:bodyPr>
          <a:lstStyle/>
          <a:p>
            <a:r>
              <a:rPr lang="ja-JP" altLang="en-US" sz="2400" dirty="0">
                <a:solidFill>
                  <a:schemeClr val="bg1"/>
                </a:solidFill>
                <a:latin typeface="小塚ゴシック Pro B" pitchFamily="34" charset="-128"/>
                <a:ea typeface="小塚ゴシック Pro B" pitchFamily="34" charset="-128"/>
              </a:rPr>
              <a:t>共催：大分県薬剤師会</a:t>
            </a:r>
            <a:r>
              <a:rPr lang="en-US" altLang="ja-JP" sz="2400" dirty="0">
                <a:solidFill>
                  <a:schemeClr val="bg1"/>
                </a:solidFill>
                <a:latin typeface="小塚ゴシック Pro B" pitchFamily="34" charset="-128"/>
                <a:ea typeface="小塚ゴシック Pro B" pitchFamily="34" charset="-128"/>
              </a:rPr>
              <a:t>/</a:t>
            </a:r>
            <a:r>
              <a:rPr lang="ja-JP" altLang="en-US" sz="2400" dirty="0">
                <a:solidFill>
                  <a:schemeClr val="bg1"/>
                </a:solidFill>
                <a:latin typeface="小塚ゴシック Pro B" pitchFamily="34" charset="-128"/>
                <a:ea typeface="小塚ゴシック Pro B" pitchFamily="34" charset="-128"/>
              </a:rPr>
              <a:t>アストラゼネカ株式会社</a:t>
            </a:r>
          </a:p>
        </p:txBody>
      </p:sp>
      <p:sp>
        <p:nvSpPr>
          <p:cNvPr id="31" name="正方形/長方形 30">
            <a:extLst>
              <a:ext uri="{FF2B5EF4-FFF2-40B4-BE49-F238E27FC236}">
                <a16:creationId xmlns:a16="http://schemas.microsoft.com/office/drawing/2014/main" id="{6CC5A8EF-C87C-4685-8862-8D207FD35555}"/>
              </a:ext>
            </a:extLst>
          </p:cNvPr>
          <p:cNvSpPr/>
          <p:nvPr/>
        </p:nvSpPr>
        <p:spPr>
          <a:xfrm>
            <a:off x="24186" y="1046429"/>
            <a:ext cx="7775575" cy="369332"/>
          </a:xfrm>
          <a:prstGeom prst="rect">
            <a:avLst/>
          </a:prstGeom>
        </p:spPr>
        <p:txBody>
          <a:bodyPr wrap="square">
            <a:spAutoFit/>
          </a:bodyPr>
          <a:lstStyle/>
          <a:p>
            <a:r>
              <a:rPr lang="ja-JP" altLang="en-US" sz="1800" dirty="0">
                <a:solidFill>
                  <a:srgbClr val="2C451B"/>
                </a:solidFill>
                <a:latin typeface="小塚ゴシック Pro H" pitchFamily="34" charset="-128"/>
                <a:ea typeface="小塚ゴシック Pro H" pitchFamily="34" charset="-128"/>
              </a:rPr>
              <a:t>　　</a:t>
            </a:r>
            <a:r>
              <a:rPr lang="ja-JP" altLang="en-US" sz="1800" b="1" dirty="0">
                <a:solidFill>
                  <a:srgbClr val="2C451B"/>
                </a:solidFill>
                <a:latin typeface="小塚ゴシック Pro H" pitchFamily="34" charset="-128"/>
                <a:ea typeface="小塚ゴシック Pro H" pitchFamily="34" charset="-128"/>
              </a:rPr>
              <a:t>日本薬剤師研修センター</a:t>
            </a:r>
            <a:r>
              <a:rPr lang="en-US" altLang="ja-JP" sz="1800" b="1" dirty="0">
                <a:solidFill>
                  <a:srgbClr val="2C451B"/>
                </a:solidFill>
                <a:latin typeface="小塚ゴシック Pro H" pitchFamily="34" charset="-128"/>
                <a:ea typeface="小塚ゴシック Pro H" pitchFamily="34" charset="-128"/>
              </a:rPr>
              <a:t>1</a:t>
            </a:r>
            <a:r>
              <a:rPr lang="ja-JP" altLang="en-US" sz="1800" b="1" dirty="0">
                <a:solidFill>
                  <a:srgbClr val="2C451B"/>
                </a:solidFill>
                <a:latin typeface="小塚ゴシック Pro H" pitchFamily="34" charset="-128"/>
                <a:ea typeface="小塚ゴシック Pro H" pitchFamily="34" charset="-128"/>
              </a:rPr>
              <a:t>単位</a:t>
            </a:r>
          </a:p>
        </p:txBody>
      </p:sp>
      <p:pic>
        <p:nvPicPr>
          <p:cNvPr id="33" name="Picture 3" descr="\\SERVER\mac-share\塚本\アスクルばらしたpng\P11 の色違い\11_c2_orange.png">
            <a:extLst>
              <a:ext uri="{FF2B5EF4-FFF2-40B4-BE49-F238E27FC236}">
                <a16:creationId xmlns:a16="http://schemas.microsoft.com/office/drawing/2014/main" id="{46A4D573-CDB4-4509-9485-18FAC58C2E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308" y="3216557"/>
            <a:ext cx="1120775" cy="1120775"/>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33">
            <a:extLst>
              <a:ext uri="{FF2B5EF4-FFF2-40B4-BE49-F238E27FC236}">
                <a16:creationId xmlns:a16="http://schemas.microsoft.com/office/drawing/2014/main" id="{49E24B1E-220F-4B54-89E1-C9485B1B43B8}"/>
              </a:ext>
            </a:extLst>
          </p:cNvPr>
          <p:cNvSpPr/>
          <p:nvPr/>
        </p:nvSpPr>
        <p:spPr>
          <a:xfrm>
            <a:off x="745586" y="3576440"/>
            <a:ext cx="800219" cy="461665"/>
          </a:xfrm>
          <a:prstGeom prst="rect">
            <a:avLst/>
          </a:prstGeom>
        </p:spPr>
        <p:txBody>
          <a:bodyPr wrap="none">
            <a:spAutoFit/>
          </a:bodyPr>
          <a:lstStyle/>
          <a:p>
            <a:pPr algn="ctr"/>
            <a:r>
              <a:rPr lang="ja-JP" altLang="en-US" sz="2400" dirty="0">
                <a:solidFill>
                  <a:schemeClr val="bg1"/>
                </a:solidFill>
                <a:latin typeface="小塚ゴシック Pro B" pitchFamily="34" charset="-128"/>
                <a:ea typeface="小塚ゴシック Pro B" pitchFamily="34" charset="-128"/>
              </a:rPr>
              <a:t>形態</a:t>
            </a:r>
          </a:p>
        </p:txBody>
      </p:sp>
      <p:sp>
        <p:nvSpPr>
          <p:cNvPr id="35" name="正方形/長方形 34">
            <a:extLst>
              <a:ext uri="{FF2B5EF4-FFF2-40B4-BE49-F238E27FC236}">
                <a16:creationId xmlns:a16="http://schemas.microsoft.com/office/drawing/2014/main" id="{EFAB705A-1FA2-44FD-B673-CD8129004449}"/>
              </a:ext>
            </a:extLst>
          </p:cNvPr>
          <p:cNvSpPr/>
          <p:nvPr/>
        </p:nvSpPr>
        <p:spPr>
          <a:xfrm>
            <a:off x="1847663" y="3398699"/>
            <a:ext cx="4857420" cy="646331"/>
          </a:xfrm>
          <a:prstGeom prst="rect">
            <a:avLst/>
          </a:prstGeom>
        </p:spPr>
        <p:txBody>
          <a:bodyPr wrap="none">
            <a:spAutoFit/>
          </a:bodyPr>
          <a:lstStyle/>
          <a:p>
            <a:r>
              <a:rPr lang="ja-JP" altLang="en-US" sz="3600" b="1" dirty="0">
                <a:solidFill>
                  <a:srgbClr val="EA6B14"/>
                </a:solidFill>
                <a:latin typeface="小塚ゴシック Pro B" pitchFamily="34" charset="-128"/>
                <a:ea typeface="小塚ゴシック Pro B" pitchFamily="34" charset="-128"/>
              </a:rPr>
              <a:t>オンライン（</a:t>
            </a:r>
            <a:r>
              <a:rPr lang="en-US" altLang="ja-JP" sz="3600" b="1" dirty="0">
                <a:solidFill>
                  <a:srgbClr val="EA6B14"/>
                </a:solidFill>
                <a:latin typeface="小塚ゴシック Pro B" pitchFamily="34" charset="-128"/>
                <a:ea typeface="小塚ゴシック Pro B" pitchFamily="34" charset="-128"/>
              </a:rPr>
              <a:t>ZOOM</a:t>
            </a:r>
            <a:r>
              <a:rPr lang="ja-JP" altLang="en-US" sz="3600" b="1" dirty="0">
                <a:solidFill>
                  <a:srgbClr val="EA6B14"/>
                </a:solidFill>
                <a:latin typeface="小塚ゴシック Pro B" pitchFamily="34" charset="-128"/>
                <a:ea typeface="小塚ゴシック Pro B" pitchFamily="34" charset="-128"/>
              </a:rPr>
              <a:t>）</a:t>
            </a:r>
            <a:endParaRPr lang="en-US" altLang="ja-JP" sz="3600" b="1" dirty="0">
              <a:solidFill>
                <a:srgbClr val="EA6B14"/>
              </a:solidFill>
              <a:latin typeface="小塚ゴシック Pro B" pitchFamily="34" charset="-128"/>
              <a:ea typeface="小塚ゴシック Pro B" pitchFamily="34" charset="-128"/>
            </a:endParaRPr>
          </a:p>
        </p:txBody>
      </p:sp>
      <p:sp>
        <p:nvSpPr>
          <p:cNvPr id="39" name="四角形: 角を丸くする 38">
            <a:extLst>
              <a:ext uri="{FF2B5EF4-FFF2-40B4-BE49-F238E27FC236}">
                <a16:creationId xmlns:a16="http://schemas.microsoft.com/office/drawing/2014/main" id="{BBF2C288-EB8F-48CC-9829-63C1BE7E8FAD}"/>
              </a:ext>
            </a:extLst>
          </p:cNvPr>
          <p:cNvSpPr/>
          <p:nvPr/>
        </p:nvSpPr>
        <p:spPr>
          <a:xfrm>
            <a:off x="1621147" y="4007541"/>
            <a:ext cx="5873935" cy="112077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a:t>
            </a:r>
            <a:r>
              <a:rPr lang="ja-JP" altLang="en-US" dirty="0">
                <a:solidFill>
                  <a:schemeClr val="tx1"/>
                </a:solidFill>
              </a:rPr>
              <a:t>事前登録制</a:t>
            </a:r>
            <a:endParaRPr lang="en-US" altLang="ja-JP" dirty="0">
              <a:solidFill>
                <a:schemeClr val="tx1"/>
              </a:solidFill>
            </a:endParaRPr>
          </a:p>
          <a:p>
            <a:r>
              <a:rPr kumimoji="1" lang="ja-JP" altLang="en-US" sz="1600" dirty="0">
                <a:solidFill>
                  <a:schemeClr val="tx1"/>
                </a:solidFill>
              </a:rPr>
              <a:t>日本薬剤師研修センターの単位取得を希望される場合は薬剤師名簿登録番号も事前登録頂く必要があることをご了承ください。</a:t>
            </a:r>
          </a:p>
        </p:txBody>
      </p:sp>
    </p:spTree>
    <p:extLst>
      <p:ext uri="{BB962C8B-B14F-4D97-AF65-F5344CB8AC3E}">
        <p14:creationId xmlns:p14="http://schemas.microsoft.com/office/powerpoint/2010/main" val="321018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374E8CC-075E-4A52-8B4F-CA6644F5A5BD}"/>
              </a:ext>
            </a:extLst>
          </p:cNvPr>
          <p:cNvGrpSpPr/>
          <p:nvPr/>
        </p:nvGrpSpPr>
        <p:grpSpPr>
          <a:xfrm>
            <a:off x="736627" y="6550222"/>
            <a:ext cx="6840388" cy="1969088"/>
            <a:chOff x="608736" y="6450916"/>
            <a:chExt cx="6705989" cy="1930400"/>
          </a:xfrm>
        </p:grpSpPr>
        <p:sp>
          <p:nvSpPr>
            <p:cNvPr id="42" name="Rectangle 41">
              <a:extLst>
                <a:ext uri="{FF2B5EF4-FFF2-40B4-BE49-F238E27FC236}">
                  <a16:creationId xmlns:a16="http://schemas.microsoft.com/office/drawing/2014/main" id="{5F4B24DE-B4FA-4DAC-A5C4-02851D6CDA13}"/>
                </a:ext>
              </a:extLst>
            </p:cNvPr>
            <p:cNvSpPr/>
            <p:nvPr/>
          </p:nvSpPr>
          <p:spPr>
            <a:xfrm>
              <a:off x="608736" y="6450916"/>
              <a:ext cx="6705989" cy="1930400"/>
            </a:xfrm>
            <a:prstGeom prst="rect">
              <a:avLst/>
            </a:prstGeom>
            <a:noFill/>
            <a:ln w="12700" cap="flat" cmpd="sng" algn="ctr">
              <a:noFill/>
              <a:prstDash val="solid"/>
              <a:miter lim="800000"/>
            </a:ln>
            <a:effectLst/>
          </p:spPr>
          <p:txBody>
            <a:bodyPr rot="0" spcFirstLastPara="0" vert="horz" wrap="square" lIns="0" tIns="0" rIns="93273" bIns="46636" numCol="1" spcCol="0" rtlCol="0" fromWordArt="0" anchor="ctr" anchorCtr="0" forceAA="0" compatLnSpc="1">
              <a:prstTxWarp prst="textNoShape">
                <a:avLst/>
              </a:prstTxWarp>
              <a:noAutofit/>
            </a:bodyPr>
            <a:lstStyle/>
            <a:p>
              <a:pPr marL="349758" indent="-349758" algn="just" defTabSz="932688">
                <a:lnSpc>
                  <a:spcPct val="150000"/>
                </a:lnSpc>
                <a:buClr>
                  <a:srgbClr val="FDB924"/>
                </a:buClr>
                <a:buSzPts val="1600"/>
                <a:buFont typeface="Wingdings" panose="05000000000000000000" pitchFamily="2" charset="2"/>
                <a:buChar char=""/>
              </a:pPr>
              <a:r>
                <a:rPr kumimoji="0" lang="ja-JP" altLang="en-US" sz="1020" dirty="0">
                  <a:solidFill>
                    <a:srgbClr val="000000"/>
                  </a:solidFill>
                  <a:latin typeface="Minion Pro" panose="02040503050306020203" pitchFamily="18" charset="0"/>
                  <a:ea typeface="Meiryo" panose="020B0604030504040204" pitchFamily="34" charset="-128"/>
                  <a:cs typeface="Minion Pro" panose="02040503050306020203" pitchFamily="18" charset="0"/>
                </a:rPr>
                <a:t>アクセス集中によるトラブルを防止するため、事前登録制とさせていただいております。</a:t>
              </a:r>
              <a:endParaRPr kumimoji="0" lang="en-US" sz="1224" dirty="0">
                <a:solidFill>
                  <a:srgbClr val="000000"/>
                </a:solidFill>
                <a:latin typeface="Minion Pro" panose="02040503050306020203" pitchFamily="18" charset="0"/>
                <a:ea typeface="A-OTF UD Shin Go Pr6 B" panose="020B0700000000000000" pitchFamily="34" charset="-128"/>
                <a:cs typeface="Minion Pro" panose="02040503050306020203" pitchFamily="18" charset="0"/>
              </a:endParaRPr>
            </a:p>
            <a:p>
              <a:pPr marL="349758" indent="-349758" algn="just" defTabSz="932688">
                <a:lnSpc>
                  <a:spcPct val="150000"/>
                </a:lnSpc>
                <a:buClr>
                  <a:srgbClr val="FDB924"/>
                </a:buClr>
                <a:buSzPts val="1600"/>
                <a:buFont typeface="Wingdings" panose="05000000000000000000" pitchFamily="2" charset="2"/>
                <a:buChar char=""/>
              </a:pPr>
              <a:r>
                <a:rPr kumimoji="0" lang="ja-JP" altLang="en-US" sz="1020" dirty="0">
                  <a:solidFill>
                    <a:srgbClr val="000000"/>
                  </a:solidFill>
                  <a:latin typeface="Minion Pro" panose="02040503050306020203" pitchFamily="18" charset="0"/>
                  <a:ea typeface="Meiryo" panose="020B0604030504040204" pitchFamily="34" charset="-128"/>
                  <a:cs typeface="Minion Pro" panose="02040503050306020203" pitchFamily="18" charset="0"/>
                </a:rPr>
                <a:t>ご視聴は、事前登録をいただいたご本人様に限らせていただきます。</a:t>
              </a:r>
              <a:endParaRPr kumimoji="0" lang="en-US" sz="1224" dirty="0">
                <a:solidFill>
                  <a:srgbClr val="000000"/>
                </a:solidFill>
                <a:latin typeface="Minion Pro" panose="02040503050306020203" pitchFamily="18" charset="0"/>
                <a:ea typeface="A-OTF UD Shin Go Pr6 B" panose="020B0700000000000000" pitchFamily="34" charset="-128"/>
                <a:cs typeface="Minion Pro" panose="02040503050306020203" pitchFamily="18" charset="0"/>
              </a:endParaRPr>
            </a:p>
            <a:p>
              <a:pPr marL="349758" indent="-349758" algn="just" defTabSz="932688">
                <a:lnSpc>
                  <a:spcPct val="150000"/>
                </a:lnSpc>
                <a:buClr>
                  <a:srgbClr val="FDB924"/>
                </a:buClr>
                <a:buSzPts val="1600"/>
                <a:buFont typeface="Wingdings" panose="05000000000000000000" pitchFamily="2" charset="2"/>
                <a:buChar char=""/>
              </a:pPr>
              <a:r>
                <a:rPr kumimoji="0" lang="ja-JP" altLang="en-US" sz="1020" dirty="0">
                  <a:solidFill>
                    <a:srgbClr val="000000"/>
                  </a:solidFill>
                  <a:latin typeface="Minion Pro" panose="02040503050306020203" pitchFamily="18" charset="0"/>
                  <a:ea typeface="Meiryo" panose="020B0604030504040204" pitchFamily="34" charset="-128"/>
                  <a:cs typeface="Minion Pro" panose="02040503050306020203" pitchFamily="18" charset="0"/>
                </a:rPr>
                <a:t>当日の閲覧用アドレスを第三者と共有し、複数人でご視聴するなどの行為はご遠慮ください。</a:t>
              </a:r>
              <a:endParaRPr kumimoji="0" lang="en-US" sz="1224" dirty="0">
                <a:solidFill>
                  <a:srgbClr val="000000"/>
                </a:solidFill>
                <a:latin typeface="Minion Pro" panose="02040503050306020203" pitchFamily="18" charset="0"/>
                <a:ea typeface="A-OTF UD Shin Go Pr6 B" panose="020B0700000000000000" pitchFamily="34" charset="-128"/>
                <a:cs typeface="Minion Pro" panose="02040503050306020203" pitchFamily="18" charset="0"/>
              </a:endParaRPr>
            </a:p>
            <a:p>
              <a:pPr marL="349758" indent="-349758" algn="just" defTabSz="932688">
                <a:lnSpc>
                  <a:spcPct val="150000"/>
                </a:lnSpc>
                <a:buClr>
                  <a:srgbClr val="FDB924"/>
                </a:buClr>
                <a:buSzPts val="1600"/>
                <a:buFont typeface="Wingdings" panose="05000000000000000000" pitchFamily="2" charset="2"/>
                <a:buChar char=""/>
              </a:pPr>
              <a:r>
                <a:rPr kumimoji="0" lang="ja-JP" altLang="en-US" sz="1020" dirty="0">
                  <a:solidFill>
                    <a:srgbClr val="000000"/>
                  </a:solidFill>
                  <a:latin typeface="Minion Pro" panose="02040503050306020203" pitchFamily="18" charset="0"/>
                  <a:ea typeface="Meiryo" panose="020B0604030504040204" pitchFamily="34" charset="-128"/>
                  <a:cs typeface="Minion Pro" panose="02040503050306020203" pitchFamily="18" charset="0"/>
                </a:rPr>
                <a:t>本講演会をご視聴いただくには、以下の環境が必要です。</a:t>
              </a:r>
              <a:endParaRPr kumimoji="0" lang="en-US" sz="1224" dirty="0">
                <a:solidFill>
                  <a:srgbClr val="000000"/>
                </a:solidFill>
                <a:latin typeface="Minion Pro" panose="02040503050306020203" pitchFamily="18" charset="0"/>
                <a:ea typeface="A-OTF UD Shin Go Pr6 B" panose="020B0700000000000000" pitchFamily="34" charset="-128"/>
                <a:cs typeface="Minion Pro" panose="02040503050306020203" pitchFamily="18" charset="0"/>
              </a:endParaRPr>
            </a:p>
            <a:p>
              <a:pPr marL="349758" indent="-349758" algn="just" defTabSz="932688">
                <a:lnSpc>
                  <a:spcPct val="150000"/>
                </a:lnSpc>
                <a:buClr>
                  <a:srgbClr val="FDB924"/>
                </a:buClr>
                <a:buSzPts val="1600"/>
                <a:buFont typeface="Wingdings" panose="05000000000000000000" pitchFamily="2" charset="2"/>
                <a:buChar char=""/>
              </a:pPr>
              <a:r>
                <a:rPr kumimoji="0" lang="ja-JP" altLang="en-US" sz="1020" dirty="0">
                  <a:solidFill>
                    <a:srgbClr val="000000"/>
                  </a:solidFill>
                  <a:latin typeface="Minion Pro" panose="02040503050306020203" pitchFamily="18" charset="0"/>
                  <a:ea typeface="Meiryo" panose="020B0604030504040204" pitchFamily="34" charset="-128"/>
                  <a:cs typeface="Minion Pro" panose="02040503050306020203" pitchFamily="18" charset="0"/>
                </a:rPr>
                <a:t>一般人の目に触れる可能性のある公共スペース</a:t>
              </a:r>
              <a:r>
                <a:rPr kumimoji="0" lang="en-IN" sz="1020" dirty="0">
                  <a:solidFill>
                    <a:srgbClr val="000000"/>
                  </a:solidFill>
                  <a:latin typeface="Meiryo" panose="020B0604030504040204" pitchFamily="34" charset="-128"/>
                  <a:ea typeface="A-OTF UD Shin Go Pr6 B" panose="020B0700000000000000" pitchFamily="34" charset="-128"/>
                  <a:cs typeface="Minion Pro" panose="02040503050306020203" pitchFamily="18" charset="0"/>
                </a:rPr>
                <a:t>(</a:t>
              </a:r>
              <a:r>
                <a:rPr kumimoji="0" lang="ja-JP" altLang="en-US" sz="1020" dirty="0">
                  <a:solidFill>
                    <a:srgbClr val="000000"/>
                  </a:solidFill>
                  <a:latin typeface="Minion Pro" panose="02040503050306020203" pitchFamily="18" charset="0"/>
                  <a:ea typeface="Meiryo" panose="020B0604030504040204" pitchFamily="34" charset="-128"/>
                  <a:cs typeface="Minion Pro" panose="02040503050306020203" pitchFamily="18" charset="0"/>
                </a:rPr>
                <a:t>空港、駅等</a:t>
              </a:r>
              <a:r>
                <a:rPr kumimoji="0" lang="en-IN" sz="1020" dirty="0">
                  <a:solidFill>
                    <a:srgbClr val="000000"/>
                  </a:solidFill>
                  <a:latin typeface="Meiryo" panose="020B0604030504040204" pitchFamily="34" charset="-128"/>
                  <a:ea typeface="A-OTF UD Shin Go Pr6 B" panose="020B0700000000000000" pitchFamily="34" charset="-128"/>
                  <a:cs typeface="Minion Pro" panose="02040503050306020203" pitchFamily="18" charset="0"/>
                </a:rPr>
                <a:t>)</a:t>
              </a:r>
              <a:r>
                <a:rPr kumimoji="0" lang="ja-JP" altLang="en-US" sz="1020" dirty="0">
                  <a:solidFill>
                    <a:srgbClr val="000000"/>
                  </a:solidFill>
                  <a:latin typeface="Minion Pro" panose="02040503050306020203" pitchFamily="18" charset="0"/>
                  <a:ea typeface="Meiryo" panose="020B0604030504040204" pitchFamily="34" charset="-128"/>
                  <a:cs typeface="Minion Pro" panose="02040503050306020203" pitchFamily="18" charset="0"/>
                </a:rPr>
                <a:t>でのご参加はお控えください。</a:t>
              </a:r>
              <a:endParaRPr kumimoji="0" lang="en-US" sz="1224" dirty="0">
                <a:solidFill>
                  <a:srgbClr val="000000"/>
                </a:solidFill>
                <a:latin typeface="Minion Pro" panose="02040503050306020203" pitchFamily="18" charset="0"/>
                <a:ea typeface="A-OTF UD Shin Go Pr6 B" panose="020B0700000000000000" pitchFamily="34" charset="-128"/>
                <a:cs typeface="Minion Pro" panose="02040503050306020203" pitchFamily="18" charset="0"/>
              </a:endParaRPr>
            </a:p>
            <a:p>
              <a:pPr marL="349758" indent="-349758" algn="just" defTabSz="932688">
                <a:lnSpc>
                  <a:spcPct val="150000"/>
                </a:lnSpc>
                <a:buClr>
                  <a:srgbClr val="FDB924"/>
                </a:buClr>
                <a:buSzPts val="1600"/>
                <a:buFont typeface="Wingdings" panose="05000000000000000000" pitchFamily="2" charset="2"/>
                <a:buChar char=""/>
              </a:pPr>
              <a:r>
                <a:rPr kumimoji="0" lang="ja-JP" altLang="en-US" sz="1020" dirty="0">
                  <a:solidFill>
                    <a:srgbClr val="000000"/>
                  </a:solidFill>
                  <a:latin typeface="Minion Pro" panose="02040503050306020203" pitchFamily="18" charset="0"/>
                  <a:ea typeface="Meiryo" panose="020B0604030504040204" pitchFamily="34" charset="-128"/>
                  <a:cs typeface="Minion Pro" panose="02040503050306020203" pitchFamily="18" charset="0"/>
                </a:rPr>
                <a:t>本講演会は医療関係者を対象として講演会でございます。</a:t>
              </a:r>
              <a:endParaRPr kumimoji="0" lang="en-US" sz="1224" dirty="0">
                <a:solidFill>
                  <a:srgbClr val="000000"/>
                </a:solidFill>
                <a:latin typeface="Minion Pro" panose="02040503050306020203" pitchFamily="18" charset="0"/>
                <a:ea typeface="A-OTF UD Shin Go Pr6 B" panose="020B0700000000000000" pitchFamily="34" charset="-128"/>
                <a:cs typeface="Minion Pro" panose="02040503050306020203" pitchFamily="18" charset="0"/>
              </a:endParaRPr>
            </a:p>
          </p:txBody>
        </p:sp>
        <p:grpSp>
          <p:nvGrpSpPr>
            <p:cNvPr id="3" name="Group 2">
              <a:extLst>
                <a:ext uri="{FF2B5EF4-FFF2-40B4-BE49-F238E27FC236}">
                  <a16:creationId xmlns:a16="http://schemas.microsoft.com/office/drawing/2014/main" id="{985674D8-14DD-4C48-B92B-F10DF0EFF8CF}"/>
                </a:ext>
              </a:extLst>
            </p:cNvPr>
            <p:cNvGrpSpPr/>
            <p:nvPr/>
          </p:nvGrpSpPr>
          <p:grpSpPr>
            <a:xfrm>
              <a:off x="958850" y="6905278"/>
              <a:ext cx="6255875" cy="1169535"/>
              <a:chOff x="958850" y="6905278"/>
              <a:chExt cx="6255875" cy="1169535"/>
            </a:xfrm>
          </p:grpSpPr>
          <p:cxnSp>
            <p:nvCxnSpPr>
              <p:cNvPr id="43" name="Straight Connector 42">
                <a:extLst>
                  <a:ext uri="{FF2B5EF4-FFF2-40B4-BE49-F238E27FC236}">
                    <a16:creationId xmlns:a16="http://schemas.microsoft.com/office/drawing/2014/main" id="{DD05E84D-57BC-4CC6-B44E-06CDA8FCFEE4}"/>
                  </a:ext>
                </a:extLst>
              </p:cNvPr>
              <p:cNvCxnSpPr/>
              <p:nvPr/>
            </p:nvCxnSpPr>
            <p:spPr>
              <a:xfrm flipV="1">
                <a:off x="958850" y="6905278"/>
                <a:ext cx="6255875" cy="15894"/>
              </a:xfrm>
              <a:prstGeom prst="line">
                <a:avLst/>
              </a:prstGeom>
              <a:noFill/>
              <a:ln w="12700" cap="flat" cmpd="sng" algn="ctr">
                <a:solidFill>
                  <a:srgbClr val="FDB924"/>
                </a:solidFill>
                <a:prstDash val="sysDash"/>
                <a:round/>
                <a:headEnd type="none" w="med" len="med"/>
                <a:tailEnd type="none" w="med" len="med"/>
              </a:ln>
              <a:effectLst/>
            </p:spPr>
          </p:cxnSp>
          <p:cxnSp>
            <p:nvCxnSpPr>
              <p:cNvPr id="44" name="Straight Connector 43">
                <a:extLst>
                  <a:ext uri="{FF2B5EF4-FFF2-40B4-BE49-F238E27FC236}">
                    <a16:creationId xmlns:a16="http://schemas.microsoft.com/office/drawing/2014/main" id="{6ECECF44-7690-4711-B6FD-DCA307030C19}"/>
                  </a:ext>
                </a:extLst>
              </p:cNvPr>
              <p:cNvCxnSpPr/>
              <p:nvPr/>
            </p:nvCxnSpPr>
            <p:spPr>
              <a:xfrm flipV="1">
                <a:off x="958850" y="7139268"/>
                <a:ext cx="6255875" cy="15894"/>
              </a:xfrm>
              <a:prstGeom prst="line">
                <a:avLst/>
              </a:prstGeom>
              <a:noFill/>
              <a:ln w="12700" cap="flat" cmpd="sng" algn="ctr">
                <a:solidFill>
                  <a:srgbClr val="FDB924"/>
                </a:solidFill>
                <a:prstDash val="sysDash"/>
                <a:round/>
                <a:headEnd type="none" w="med" len="med"/>
                <a:tailEnd type="none" w="med" len="med"/>
              </a:ln>
              <a:effectLst/>
            </p:spPr>
          </p:cxnSp>
          <p:cxnSp>
            <p:nvCxnSpPr>
              <p:cNvPr id="45" name="Straight Connector 44">
                <a:extLst>
                  <a:ext uri="{FF2B5EF4-FFF2-40B4-BE49-F238E27FC236}">
                    <a16:creationId xmlns:a16="http://schemas.microsoft.com/office/drawing/2014/main" id="{A21965B7-D300-4A32-B451-C4BFEB171F45}"/>
                  </a:ext>
                </a:extLst>
              </p:cNvPr>
              <p:cNvCxnSpPr/>
              <p:nvPr/>
            </p:nvCxnSpPr>
            <p:spPr>
              <a:xfrm flipV="1">
                <a:off x="958850" y="7372486"/>
                <a:ext cx="6255875" cy="15894"/>
              </a:xfrm>
              <a:prstGeom prst="line">
                <a:avLst/>
              </a:prstGeom>
              <a:noFill/>
              <a:ln w="12700" cap="flat" cmpd="sng" algn="ctr">
                <a:solidFill>
                  <a:srgbClr val="FDB924"/>
                </a:solidFill>
                <a:prstDash val="sysDash"/>
                <a:round/>
                <a:headEnd type="none" w="med" len="med"/>
                <a:tailEnd type="none" w="med" len="med"/>
              </a:ln>
              <a:effectLst/>
            </p:spPr>
          </p:cxnSp>
          <p:cxnSp>
            <p:nvCxnSpPr>
              <p:cNvPr id="46" name="Straight Connector 45">
                <a:extLst>
                  <a:ext uri="{FF2B5EF4-FFF2-40B4-BE49-F238E27FC236}">
                    <a16:creationId xmlns:a16="http://schemas.microsoft.com/office/drawing/2014/main" id="{5A0A7007-08D4-4D51-B321-A0672AE6631A}"/>
                  </a:ext>
                </a:extLst>
              </p:cNvPr>
              <p:cNvCxnSpPr/>
              <p:nvPr/>
            </p:nvCxnSpPr>
            <p:spPr>
              <a:xfrm flipV="1">
                <a:off x="958850" y="7610913"/>
                <a:ext cx="6255875" cy="15894"/>
              </a:xfrm>
              <a:prstGeom prst="line">
                <a:avLst/>
              </a:prstGeom>
              <a:noFill/>
              <a:ln w="12700" cap="flat" cmpd="sng" algn="ctr">
                <a:solidFill>
                  <a:srgbClr val="FDB924"/>
                </a:solidFill>
                <a:prstDash val="sysDash"/>
                <a:round/>
                <a:headEnd type="none" w="med" len="med"/>
                <a:tailEnd type="none" w="med" len="med"/>
              </a:ln>
              <a:effectLst/>
            </p:spPr>
          </p:cxnSp>
          <p:cxnSp>
            <p:nvCxnSpPr>
              <p:cNvPr id="47" name="Straight Connector 46">
                <a:extLst>
                  <a:ext uri="{FF2B5EF4-FFF2-40B4-BE49-F238E27FC236}">
                    <a16:creationId xmlns:a16="http://schemas.microsoft.com/office/drawing/2014/main" id="{083F9A7B-16A2-45FF-A860-933F76655459}"/>
                  </a:ext>
                </a:extLst>
              </p:cNvPr>
              <p:cNvCxnSpPr/>
              <p:nvPr/>
            </p:nvCxnSpPr>
            <p:spPr>
              <a:xfrm flipV="1">
                <a:off x="958850" y="7836414"/>
                <a:ext cx="6255488" cy="15866"/>
              </a:xfrm>
              <a:prstGeom prst="line">
                <a:avLst/>
              </a:prstGeom>
              <a:noFill/>
              <a:ln w="12700" cap="flat" cmpd="sng" algn="ctr">
                <a:solidFill>
                  <a:srgbClr val="FDB924"/>
                </a:solidFill>
                <a:prstDash val="sysDash"/>
                <a:round/>
                <a:headEnd type="none" w="med" len="med"/>
                <a:tailEnd type="none" w="med" len="med"/>
              </a:ln>
              <a:effectLst/>
            </p:spPr>
          </p:cxnSp>
          <p:cxnSp>
            <p:nvCxnSpPr>
              <p:cNvPr id="48" name="Straight Connector 47">
                <a:extLst>
                  <a:ext uri="{FF2B5EF4-FFF2-40B4-BE49-F238E27FC236}">
                    <a16:creationId xmlns:a16="http://schemas.microsoft.com/office/drawing/2014/main" id="{6859FF9B-B89B-4129-A32C-AF7E89C6AFA3}"/>
                  </a:ext>
                </a:extLst>
              </p:cNvPr>
              <p:cNvCxnSpPr/>
              <p:nvPr/>
            </p:nvCxnSpPr>
            <p:spPr>
              <a:xfrm flipV="1">
                <a:off x="958850" y="8058947"/>
                <a:ext cx="6255488" cy="15866"/>
              </a:xfrm>
              <a:prstGeom prst="line">
                <a:avLst/>
              </a:prstGeom>
              <a:noFill/>
              <a:ln w="12700" cap="flat" cmpd="sng" algn="ctr">
                <a:solidFill>
                  <a:srgbClr val="FDB924"/>
                </a:solidFill>
                <a:prstDash val="sysDash"/>
                <a:round/>
                <a:headEnd type="none" w="med" len="med"/>
                <a:tailEnd type="none" w="med" len="med"/>
              </a:ln>
              <a:effectLst/>
            </p:spPr>
          </p:cxnSp>
        </p:grpSp>
      </p:grpSp>
      <p:grpSp>
        <p:nvGrpSpPr>
          <p:cNvPr id="75" name="object 75"/>
          <p:cNvGrpSpPr/>
          <p:nvPr/>
        </p:nvGrpSpPr>
        <p:grpSpPr>
          <a:xfrm>
            <a:off x="534508" y="174886"/>
            <a:ext cx="6759025" cy="951510"/>
            <a:chOff x="490855" y="306069"/>
            <a:chExt cx="6626225" cy="932815"/>
          </a:xfrm>
        </p:grpSpPr>
        <p:sp>
          <p:nvSpPr>
            <p:cNvPr id="76" name="object 76"/>
            <p:cNvSpPr/>
            <p:nvPr/>
          </p:nvSpPr>
          <p:spPr>
            <a:xfrm>
              <a:off x="490855" y="306069"/>
              <a:ext cx="564515" cy="932815"/>
            </a:xfrm>
            <a:custGeom>
              <a:avLst/>
              <a:gdLst/>
              <a:ahLst/>
              <a:cxnLst/>
              <a:rect l="l" t="t" r="r" b="b"/>
              <a:pathLst>
                <a:path w="564515" h="932815">
                  <a:moveTo>
                    <a:pt x="564515" y="0"/>
                  </a:moveTo>
                  <a:lnTo>
                    <a:pt x="0" y="0"/>
                  </a:lnTo>
                  <a:lnTo>
                    <a:pt x="0" y="932815"/>
                  </a:lnTo>
                  <a:lnTo>
                    <a:pt x="564515" y="932815"/>
                  </a:lnTo>
                  <a:lnTo>
                    <a:pt x="564515" y="0"/>
                  </a:lnTo>
                  <a:close/>
                </a:path>
              </a:pathLst>
            </a:custGeom>
            <a:solidFill>
              <a:srgbClr val="45BEB4"/>
            </a:solidFill>
          </p:spPr>
          <p:txBody>
            <a:bodyPr wrap="square" lIns="0" tIns="0" rIns="0" bIns="0" rtlCol="0"/>
            <a:lstStyle/>
            <a:p>
              <a:pPr defTabSz="932688"/>
              <a:endParaRPr kumimoji="0" sz="1836" dirty="0">
                <a:solidFill>
                  <a:prstClr val="black"/>
                </a:solidFill>
                <a:latin typeface="Calibri"/>
              </a:endParaRPr>
            </a:p>
          </p:txBody>
        </p:sp>
        <p:sp>
          <p:nvSpPr>
            <p:cNvPr id="77" name="object 77"/>
            <p:cNvSpPr/>
            <p:nvPr/>
          </p:nvSpPr>
          <p:spPr>
            <a:xfrm>
              <a:off x="1091565" y="306069"/>
              <a:ext cx="6025515" cy="932815"/>
            </a:xfrm>
            <a:custGeom>
              <a:avLst/>
              <a:gdLst/>
              <a:ahLst/>
              <a:cxnLst/>
              <a:rect l="l" t="t" r="r" b="b"/>
              <a:pathLst>
                <a:path w="6025515" h="932815">
                  <a:moveTo>
                    <a:pt x="6025515" y="0"/>
                  </a:moveTo>
                  <a:lnTo>
                    <a:pt x="0" y="0"/>
                  </a:lnTo>
                  <a:lnTo>
                    <a:pt x="0" y="932815"/>
                  </a:lnTo>
                  <a:lnTo>
                    <a:pt x="6025515" y="932815"/>
                  </a:lnTo>
                  <a:lnTo>
                    <a:pt x="6025515" y="0"/>
                  </a:lnTo>
                  <a:close/>
                </a:path>
              </a:pathLst>
            </a:custGeom>
            <a:solidFill>
              <a:srgbClr val="45BEB4">
                <a:alpha val="45881"/>
              </a:srgbClr>
            </a:solidFill>
          </p:spPr>
          <p:txBody>
            <a:bodyPr wrap="square" lIns="0" tIns="0" rIns="0" bIns="0" rtlCol="0"/>
            <a:lstStyle/>
            <a:p>
              <a:pPr defTabSz="932688"/>
              <a:endParaRPr kumimoji="0" sz="1836" dirty="0">
                <a:solidFill>
                  <a:prstClr val="black"/>
                </a:solidFill>
                <a:latin typeface="Calibri"/>
              </a:endParaRPr>
            </a:p>
          </p:txBody>
        </p:sp>
      </p:grpSp>
      <p:sp>
        <p:nvSpPr>
          <p:cNvPr id="79" name="object 79"/>
          <p:cNvSpPr txBox="1"/>
          <p:nvPr/>
        </p:nvSpPr>
        <p:spPr>
          <a:xfrm>
            <a:off x="2594147" y="759912"/>
            <a:ext cx="2374565" cy="217112"/>
          </a:xfrm>
          <a:prstGeom prst="rect">
            <a:avLst/>
          </a:prstGeom>
        </p:spPr>
        <p:txBody>
          <a:bodyPr vert="horz" wrap="square" lIns="0" tIns="12955" rIns="0" bIns="0" rtlCol="0">
            <a:spAutoFit/>
          </a:bodyPr>
          <a:lstStyle/>
          <a:p>
            <a:pPr defTabSz="932688">
              <a:spcBef>
                <a:spcPts val="102"/>
              </a:spcBef>
            </a:pPr>
            <a:r>
              <a:rPr kumimoji="0" lang="en-US" sz="1326" b="1" dirty="0">
                <a:solidFill>
                  <a:prstClr val="black"/>
                </a:solidFill>
                <a:latin typeface="Meiryo UI" panose="020B0604030504040204" pitchFamily="50" charset="-128"/>
                <a:ea typeface="Meiryo UI" panose="020B0604030504040204" pitchFamily="50" charset="-128"/>
                <a:cs typeface="Meiryo"/>
              </a:rPr>
              <a:t>12</a:t>
            </a:r>
            <a:r>
              <a:rPr kumimoji="0" sz="1326" b="1" dirty="0">
                <a:solidFill>
                  <a:prstClr val="black"/>
                </a:solidFill>
                <a:latin typeface="Meiryo UI" panose="020B0604030504040204" pitchFamily="50" charset="-128"/>
                <a:ea typeface="Meiryo UI" panose="020B0604030504040204" pitchFamily="50" charset="-128"/>
                <a:cs typeface="Meiryo"/>
              </a:rPr>
              <a:t>月</a:t>
            </a:r>
            <a:r>
              <a:rPr kumimoji="0" lang="en-US" sz="1326" b="1" dirty="0">
                <a:solidFill>
                  <a:prstClr val="black"/>
                </a:solidFill>
                <a:latin typeface="Meiryo UI" panose="020B0604030504040204" pitchFamily="50" charset="-128"/>
                <a:ea typeface="Meiryo UI" panose="020B0604030504040204" pitchFamily="50" charset="-128"/>
                <a:cs typeface="Meiryo"/>
              </a:rPr>
              <a:t>16</a:t>
            </a:r>
            <a:r>
              <a:rPr kumimoji="0" sz="1326" b="1" dirty="0">
                <a:solidFill>
                  <a:prstClr val="black"/>
                </a:solidFill>
                <a:latin typeface="Meiryo UI" panose="020B0604030504040204" pitchFamily="50" charset="-128"/>
                <a:ea typeface="Meiryo UI" panose="020B0604030504040204" pitchFamily="50" charset="-128"/>
                <a:cs typeface="Meiryo"/>
              </a:rPr>
              <a:t>日</a:t>
            </a:r>
            <a:r>
              <a:rPr kumimoji="0" lang="en-US" sz="1326" b="1" dirty="0">
                <a:solidFill>
                  <a:prstClr val="black"/>
                </a:solidFill>
                <a:latin typeface="Meiryo UI" panose="020B0604030504040204" pitchFamily="50" charset="-128"/>
                <a:ea typeface="Meiryo UI" panose="020B0604030504040204" pitchFamily="50" charset="-128"/>
                <a:cs typeface="Meiryo"/>
              </a:rPr>
              <a:t>(</a:t>
            </a:r>
            <a:r>
              <a:rPr kumimoji="0" lang="ja-JP" altLang="en-US" sz="1326" b="1" dirty="0">
                <a:solidFill>
                  <a:prstClr val="black"/>
                </a:solidFill>
                <a:latin typeface="Meiryo UI" panose="020B0604030504040204" pitchFamily="50" charset="-128"/>
                <a:ea typeface="Meiryo UI" panose="020B0604030504040204" pitchFamily="50" charset="-128"/>
                <a:cs typeface="Meiryo"/>
              </a:rPr>
              <a:t>金</a:t>
            </a:r>
            <a:r>
              <a:rPr kumimoji="0" sz="1326" b="1" dirty="0">
                <a:solidFill>
                  <a:prstClr val="black"/>
                </a:solidFill>
                <a:latin typeface="Meiryo UI" panose="020B0604030504040204" pitchFamily="50" charset="-128"/>
                <a:ea typeface="Meiryo UI" panose="020B0604030504040204" pitchFamily="50" charset="-128"/>
                <a:cs typeface="Meiryo"/>
              </a:rPr>
              <a:t>)</a:t>
            </a:r>
            <a:r>
              <a:rPr kumimoji="0" sz="1326" b="1" spc="-56" dirty="0">
                <a:solidFill>
                  <a:prstClr val="black"/>
                </a:solidFill>
                <a:latin typeface="Meiryo UI" panose="020B0604030504040204" pitchFamily="50" charset="-128"/>
                <a:ea typeface="Meiryo UI" panose="020B0604030504040204" pitchFamily="50" charset="-128"/>
                <a:cs typeface="Meiryo"/>
              </a:rPr>
              <a:t> </a:t>
            </a:r>
            <a:r>
              <a:rPr kumimoji="0" lang="ja-JP" altLang="en-US" sz="1326" b="1" spc="-56" dirty="0">
                <a:solidFill>
                  <a:prstClr val="black"/>
                </a:solidFill>
                <a:latin typeface="Meiryo UI" panose="020B0604030504040204" pitchFamily="50" charset="-128"/>
                <a:ea typeface="Meiryo UI" panose="020B0604030504040204" pitchFamily="50" charset="-128"/>
                <a:cs typeface="Meiryo"/>
              </a:rPr>
              <a:t>開催直前</a:t>
            </a:r>
            <a:r>
              <a:rPr kumimoji="0" sz="1326" b="1" spc="-10" dirty="0" err="1">
                <a:solidFill>
                  <a:prstClr val="black"/>
                </a:solidFill>
                <a:latin typeface="Meiryo UI" panose="020B0604030504040204" pitchFamily="50" charset="-128"/>
                <a:ea typeface="Meiryo UI" panose="020B0604030504040204" pitchFamily="50" charset="-128"/>
                <a:cs typeface="Meiryo"/>
              </a:rPr>
              <a:t>まで</a:t>
            </a:r>
            <a:endParaRPr kumimoji="0" sz="1326" dirty="0">
              <a:solidFill>
                <a:prstClr val="black"/>
              </a:solidFill>
              <a:latin typeface="Meiryo UI" panose="020B0604030504040204" pitchFamily="50" charset="-128"/>
              <a:ea typeface="Meiryo UI" panose="020B0604030504040204" pitchFamily="50" charset="-128"/>
              <a:cs typeface="Meiryo"/>
            </a:endParaRPr>
          </a:p>
        </p:txBody>
      </p:sp>
      <p:sp>
        <p:nvSpPr>
          <p:cNvPr id="80" name="object 80"/>
          <p:cNvSpPr txBox="1"/>
          <p:nvPr/>
        </p:nvSpPr>
        <p:spPr>
          <a:xfrm>
            <a:off x="524207" y="209247"/>
            <a:ext cx="612749" cy="814342"/>
          </a:xfrm>
          <a:prstGeom prst="rect">
            <a:avLst/>
          </a:prstGeom>
          <a:noFill/>
        </p:spPr>
        <p:txBody>
          <a:bodyPr vert="horz" wrap="square" lIns="0" tIns="62182" rIns="0" bIns="0" rtlCol="0">
            <a:spAutoFit/>
          </a:bodyPr>
          <a:lstStyle/>
          <a:p>
            <a:pPr marL="102337" marR="139903" algn="just" defTabSz="932688">
              <a:lnSpc>
                <a:spcPct val="113900"/>
              </a:lnSpc>
              <a:spcBef>
                <a:spcPts val="490"/>
              </a:spcBef>
            </a:pPr>
            <a:r>
              <a:rPr kumimoji="0" sz="1428" b="1" spc="-5" dirty="0">
                <a:solidFill>
                  <a:srgbClr val="FFFFFF"/>
                </a:solidFill>
                <a:latin typeface="Meiryo"/>
                <a:cs typeface="Meiryo"/>
              </a:rPr>
              <a:t>事前 登録 方法</a:t>
            </a:r>
            <a:endParaRPr kumimoji="0" sz="1428" dirty="0">
              <a:solidFill>
                <a:prstClr val="black"/>
              </a:solidFill>
              <a:latin typeface="Meiryo"/>
              <a:cs typeface="Meiryo"/>
            </a:endParaRPr>
          </a:p>
        </p:txBody>
      </p:sp>
      <p:sp>
        <p:nvSpPr>
          <p:cNvPr id="81" name="object 81"/>
          <p:cNvSpPr txBox="1"/>
          <p:nvPr/>
        </p:nvSpPr>
        <p:spPr>
          <a:xfrm>
            <a:off x="1306985" y="331636"/>
            <a:ext cx="1083903" cy="173193"/>
          </a:xfrm>
          <a:prstGeom prst="rect">
            <a:avLst/>
          </a:prstGeom>
        </p:spPr>
        <p:txBody>
          <a:bodyPr vert="horz" wrap="square" lIns="0" tIns="12955" rIns="0" bIns="0" rtlCol="0">
            <a:spAutoFit/>
          </a:bodyPr>
          <a:lstStyle/>
          <a:p>
            <a:pPr defTabSz="932688">
              <a:spcBef>
                <a:spcPts val="102"/>
              </a:spcBef>
            </a:pPr>
            <a:r>
              <a:rPr kumimoji="0" lang="ja-JP" altLang="en-US" sz="1020" b="1" dirty="0">
                <a:solidFill>
                  <a:prstClr val="black"/>
                </a:solidFill>
                <a:latin typeface="Meiryo" panose="020B0604030504040204" pitchFamily="34" charset="-128"/>
                <a:ea typeface="Meiryo" panose="020B0604030504040204" pitchFamily="34" charset="-128"/>
                <a:cs typeface="Meiryo" panose="020B0604030504040204" pitchFamily="34" charset="-128"/>
              </a:rPr>
              <a:t>事前登録アドレス</a:t>
            </a:r>
          </a:p>
        </p:txBody>
      </p:sp>
      <p:sp>
        <p:nvSpPr>
          <p:cNvPr id="82" name="object 82"/>
          <p:cNvSpPr txBox="1"/>
          <p:nvPr/>
        </p:nvSpPr>
        <p:spPr>
          <a:xfrm>
            <a:off x="1334968" y="781676"/>
            <a:ext cx="920419" cy="170048"/>
          </a:xfrm>
          <a:prstGeom prst="rect">
            <a:avLst/>
          </a:prstGeom>
        </p:spPr>
        <p:txBody>
          <a:bodyPr vert="horz" wrap="square" lIns="0" tIns="12955" rIns="0" bIns="0" rtlCol="0">
            <a:spAutoFit/>
          </a:bodyPr>
          <a:lstStyle/>
          <a:p>
            <a:pPr defTabSz="932688">
              <a:spcBef>
                <a:spcPts val="102"/>
              </a:spcBef>
            </a:pPr>
            <a:r>
              <a:rPr kumimoji="0" sz="1020" b="1" dirty="0">
                <a:solidFill>
                  <a:prstClr val="black"/>
                </a:solidFill>
                <a:latin typeface="Meiryo"/>
                <a:cs typeface="Meiryo"/>
              </a:rPr>
              <a:t>お申し</a:t>
            </a:r>
            <a:r>
              <a:rPr kumimoji="0" sz="1020" b="1" spc="-10" dirty="0">
                <a:solidFill>
                  <a:prstClr val="black"/>
                </a:solidFill>
                <a:latin typeface="Meiryo"/>
                <a:cs typeface="Meiryo"/>
              </a:rPr>
              <a:t>込</a:t>
            </a:r>
            <a:r>
              <a:rPr kumimoji="0" sz="1020" b="1" dirty="0">
                <a:solidFill>
                  <a:prstClr val="black"/>
                </a:solidFill>
                <a:latin typeface="Meiryo"/>
                <a:cs typeface="Meiryo"/>
              </a:rPr>
              <a:t>み</a:t>
            </a:r>
            <a:r>
              <a:rPr kumimoji="0" sz="1020" b="1" spc="-10" dirty="0">
                <a:solidFill>
                  <a:prstClr val="black"/>
                </a:solidFill>
                <a:latin typeface="Meiryo"/>
                <a:cs typeface="Meiryo"/>
              </a:rPr>
              <a:t>期</a:t>
            </a:r>
            <a:r>
              <a:rPr kumimoji="0" sz="1020" b="1" dirty="0">
                <a:solidFill>
                  <a:prstClr val="black"/>
                </a:solidFill>
                <a:latin typeface="Meiryo"/>
                <a:cs typeface="Meiryo"/>
              </a:rPr>
              <a:t>限</a:t>
            </a:r>
            <a:endParaRPr kumimoji="0" sz="1020" dirty="0">
              <a:solidFill>
                <a:prstClr val="black"/>
              </a:solidFill>
              <a:latin typeface="Meiryo"/>
              <a:cs typeface="Meiryo"/>
            </a:endParaRPr>
          </a:p>
        </p:txBody>
      </p:sp>
      <p:grpSp>
        <p:nvGrpSpPr>
          <p:cNvPr id="83" name="object 83"/>
          <p:cNvGrpSpPr/>
          <p:nvPr/>
        </p:nvGrpSpPr>
        <p:grpSpPr>
          <a:xfrm>
            <a:off x="1230811" y="251967"/>
            <a:ext cx="5189584" cy="763022"/>
            <a:chOff x="1173478" y="381636"/>
            <a:chExt cx="5087620" cy="748030"/>
          </a:xfrm>
        </p:grpSpPr>
        <p:sp>
          <p:nvSpPr>
            <p:cNvPr id="84" name="object 84"/>
            <p:cNvSpPr/>
            <p:nvPr/>
          </p:nvSpPr>
          <p:spPr>
            <a:xfrm>
              <a:off x="1173478" y="750568"/>
              <a:ext cx="5087620" cy="0"/>
            </a:xfrm>
            <a:custGeom>
              <a:avLst/>
              <a:gdLst/>
              <a:ahLst/>
              <a:cxnLst/>
              <a:rect l="l" t="t" r="r" b="b"/>
              <a:pathLst>
                <a:path w="5087620">
                  <a:moveTo>
                    <a:pt x="0" y="0"/>
                  </a:moveTo>
                  <a:lnTo>
                    <a:pt x="5087620" y="0"/>
                  </a:lnTo>
                </a:path>
              </a:pathLst>
            </a:custGeom>
            <a:ln w="12700">
              <a:solidFill>
                <a:srgbClr val="FFFFFF"/>
              </a:solidFill>
            </a:ln>
          </p:spPr>
          <p:txBody>
            <a:bodyPr wrap="square" lIns="0" tIns="0" rIns="0" bIns="0" rtlCol="0"/>
            <a:lstStyle/>
            <a:p>
              <a:pPr defTabSz="932688"/>
              <a:endParaRPr kumimoji="0" sz="1836">
                <a:solidFill>
                  <a:prstClr val="black"/>
                </a:solidFill>
                <a:latin typeface="Calibri"/>
              </a:endParaRPr>
            </a:p>
          </p:txBody>
        </p:sp>
        <p:sp>
          <p:nvSpPr>
            <p:cNvPr id="85" name="object 85"/>
            <p:cNvSpPr/>
            <p:nvPr/>
          </p:nvSpPr>
          <p:spPr>
            <a:xfrm>
              <a:off x="2346961" y="381636"/>
              <a:ext cx="0" cy="748030"/>
            </a:xfrm>
            <a:custGeom>
              <a:avLst/>
              <a:gdLst/>
              <a:ahLst/>
              <a:cxnLst/>
              <a:rect l="l" t="t" r="r" b="b"/>
              <a:pathLst>
                <a:path h="748030">
                  <a:moveTo>
                    <a:pt x="0" y="0"/>
                  </a:moveTo>
                  <a:lnTo>
                    <a:pt x="0" y="748030"/>
                  </a:lnTo>
                </a:path>
              </a:pathLst>
            </a:custGeom>
            <a:ln w="12700">
              <a:solidFill>
                <a:srgbClr val="FFFFFF"/>
              </a:solidFill>
            </a:ln>
          </p:spPr>
          <p:txBody>
            <a:bodyPr wrap="square" lIns="0" tIns="0" rIns="0" bIns="0" rtlCol="0"/>
            <a:lstStyle/>
            <a:p>
              <a:pPr defTabSz="932688"/>
              <a:endParaRPr kumimoji="0" sz="1836">
                <a:solidFill>
                  <a:prstClr val="black"/>
                </a:solidFill>
                <a:latin typeface="Calibri"/>
              </a:endParaRPr>
            </a:p>
          </p:txBody>
        </p:sp>
      </p:grpSp>
      <p:sp>
        <p:nvSpPr>
          <p:cNvPr id="86" name="object 86"/>
          <p:cNvSpPr/>
          <p:nvPr/>
        </p:nvSpPr>
        <p:spPr>
          <a:xfrm>
            <a:off x="2994421" y="10521126"/>
            <a:ext cx="1725529" cy="137964"/>
          </a:xfrm>
          <a:prstGeom prst="rect">
            <a:avLst/>
          </a:prstGeom>
          <a:blipFill>
            <a:blip r:embed="rId4" cstate="print"/>
            <a:stretch>
              <a:fillRect/>
            </a:stretch>
          </a:blipFill>
        </p:spPr>
        <p:txBody>
          <a:bodyPr wrap="square" lIns="0" tIns="0" rIns="0" bIns="0" rtlCol="0"/>
          <a:lstStyle/>
          <a:p>
            <a:pPr defTabSz="932688"/>
            <a:endParaRPr kumimoji="0" sz="1836">
              <a:solidFill>
                <a:prstClr val="black"/>
              </a:solidFill>
              <a:latin typeface="Calibri"/>
            </a:endParaRPr>
          </a:p>
        </p:txBody>
      </p:sp>
      <p:sp>
        <p:nvSpPr>
          <p:cNvPr id="2" name="object 4">
            <a:extLst>
              <a:ext uri="{FF2B5EF4-FFF2-40B4-BE49-F238E27FC236}">
                <a16:creationId xmlns:a16="http://schemas.microsoft.com/office/drawing/2014/main" id="{AA8FD27E-D9A7-4125-9B4E-98438A65F62B}"/>
              </a:ext>
            </a:extLst>
          </p:cNvPr>
          <p:cNvSpPr txBox="1"/>
          <p:nvPr/>
        </p:nvSpPr>
        <p:spPr>
          <a:xfrm>
            <a:off x="534508" y="1259947"/>
            <a:ext cx="6867192" cy="1318045"/>
          </a:xfrm>
          <a:prstGeom prst="rect">
            <a:avLst/>
          </a:prstGeom>
        </p:spPr>
        <p:txBody>
          <a:bodyPr vert="horz" wrap="square" lIns="0" tIns="29794" rIns="0" bIns="0" rtlCol="0">
            <a:spAutoFit/>
          </a:bodyPr>
          <a:lstStyle/>
          <a:p>
            <a:pPr marL="142494" defTabSz="932688">
              <a:spcBef>
                <a:spcPts val="234"/>
              </a:spcBef>
            </a:pPr>
            <a:r>
              <a:rPr kumimoji="0" sz="816" spc="-5" dirty="0">
                <a:solidFill>
                  <a:prstClr val="black"/>
                </a:solidFill>
                <a:latin typeface="Meiryo"/>
                <a:cs typeface="Meiryo"/>
              </a:rPr>
              <a:t>※パソ</a:t>
            </a:r>
            <a:r>
              <a:rPr kumimoji="0" sz="816" dirty="0">
                <a:solidFill>
                  <a:prstClr val="black"/>
                </a:solidFill>
                <a:latin typeface="Meiryo"/>
                <a:cs typeface="Meiryo"/>
              </a:rPr>
              <a:t>コ</a:t>
            </a:r>
            <a:r>
              <a:rPr kumimoji="0" sz="816" spc="-5" dirty="0">
                <a:solidFill>
                  <a:prstClr val="black"/>
                </a:solidFill>
                <a:latin typeface="Meiryo"/>
                <a:cs typeface="Meiryo"/>
              </a:rPr>
              <a:t>ンま</a:t>
            </a:r>
            <a:r>
              <a:rPr kumimoji="0" sz="816" dirty="0">
                <a:solidFill>
                  <a:prstClr val="black"/>
                </a:solidFill>
                <a:latin typeface="Meiryo"/>
                <a:cs typeface="Meiryo"/>
              </a:rPr>
              <a:t>た</a:t>
            </a:r>
            <a:r>
              <a:rPr kumimoji="0" sz="816" spc="-5" dirty="0">
                <a:solidFill>
                  <a:prstClr val="black"/>
                </a:solidFill>
                <a:latin typeface="Meiryo"/>
                <a:cs typeface="Meiryo"/>
              </a:rPr>
              <a:t>はスマ</a:t>
            </a:r>
            <a:r>
              <a:rPr kumimoji="0" sz="816" dirty="0">
                <a:solidFill>
                  <a:prstClr val="black"/>
                </a:solidFill>
                <a:latin typeface="Meiryo"/>
                <a:cs typeface="Meiryo"/>
              </a:rPr>
              <a:t>ー</a:t>
            </a:r>
            <a:r>
              <a:rPr kumimoji="0" sz="816" spc="-5" dirty="0">
                <a:solidFill>
                  <a:prstClr val="black"/>
                </a:solidFill>
                <a:latin typeface="Meiryo"/>
                <a:cs typeface="Meiryo"/>
              </a:rPr>
              <a:t>トフ</a:t>
            </a:r>
            <a:r>
              <a:rPr kumimoji="0" sz="816" dirty="0">
                <a:solidFill>
                  <a:prstClr val="black"/>
                </a:solidFill>
                <a:latin typeface="Meiryo"/>
                <a:cs typeface="Meiryo"/>
              </a:rPr>
              <a:t>ォ</a:t>
            </a:r>
            <a:r>
              <a:rPr kumimoji="0" sz="816" spc="-5" dirty="0">
                <a:solidFill>
                  <a:prstClr val="black"/>
                </a:solidFill>
                <a:latin typeface="Meiryo"/>
                <a:cs typeface="Meiryo"/>
              </a:rPr>
              <a:t>ン・タ</a:t>
            </a:r>
            <a:r>
              <a:rPr kumimoji="0" sz="816" dirty="0">
                <a:solidFill>
                  <a:prstClr val="black"/>
                </a:solidFill>
                <a:latin typeface="Meiryo"/>
                <a:cs typeface="Meiryo"/>
              </a:rPr>
              <a:t>ブ</a:t>
            </a:r>
            <a:r>
              <a:rPr kumimoji="0" sz="816" spc="-5" dirty="0">
                <a:solidFill>
                  <a:prstClr val="black"/>
                </a:solidFill>
                <a:latin typeface="Meiryo"/>
                <a:cs typeface="Meiryo"/>
              </a:rPr>
              <a:t>レッ</a:t>
            </a:r>
            <a:r>
              <a:rPr kumimoji="0" sz="816" dirty="0">
                <a:solidFill>
                  <a:prstClr val="black"/>
                </a:solidFill>
                <a:latin typeface="Meiryo"/>
                <a:cs typeface="Meiryo"/>
              </a:rPr>
              <a:t>ト</a:t>
            </a:r>
            <a:r>
              <a:rPr kumimoji="0" sz="816" spc="-5" dirty="0">
                <a:solidFill>
                  <a:prstClr val="black"/>
                </a:solidFill>
                <a:latin typeface="Meiryo"/>
                <a:cs typeface="Meiryo"/>
              </a:rPr>
              <a:t>にてご</a:t>
            </a:r>
            <a:r>
              <a:rPr kumimoji="0" sz="816" dirty="0">
                <a:solidFill>
                  <a:prstClr val="black"/>
                </a:solidFill>
                <a:latin typeface="Meiryo"/>
                <a:cs typeface="Meiryo"/>
              </a:rPr>
              <a:t>登</a:t>
            </a:r>
            <a:r>
              <a:rPr kumimoji="0" sz="816" spc="-5" dirty="0">
                <a:solidFill>
                  <a:prstClr val="black"/>
                </a:solidFill>
                <a:latin typeface="Meiryo"/>
                <a:cs typeface="Meiryo"/>
              </a:rPr>
              <a:t>録く</a:t>
            </a:r>
            <a:r>
              <a:rPr kumimoji="0" sz="816" dirty="0">
                <a:solidFill>
                  <a:prstClr val="black"/>
                </a:solidFill>
                <a:latin typeface="Meiryo"/>
                <a:cs typeface="Meiryo"/>
              </a:rPr>
              <a:t>だ</a:t>
            </a:r>
            <a:r>
              <a:rPr kumimoji="0" sz="816" spc="-5" dirty="0">
                <a:solidFill>
                  <a:prstClr val="black"/>
                </a:solidFill>
                <a:latin typeface="Meiryo"/>
                <a:cs typeface="Meiryo"/>
              </a:rPr>
              <a:t>さい。</a:t>
            </a:r>
            <a:endParaRPr kumimoji="0" sz="816" dirty="0">
              <a:solidFill>
                <a:prstClr val="black"/>
              </a:solidFill>
              <a:latin typeface="Meiryo"/>
              <a:cs typeface="Meiryo"/>
            </a:endParaRPr>
          </a:p>
          <a:p>
            <a:pPr marL="142494" defTabSz="932688">
              <a:spcBef>
                <a:spcPts val="133"/>
              </a:spcBef>
            </a:pPr>
            <a:r>
              <a:rPr kumimoji="0" sz="816" spc="-5" dirty="0">
                <a:solidFill>
                  <a:prstClr val="black"/>
                </a:solidFill>
                <a:latin typeface="Meiryo"/>
                <a:cs typeface="Meiryo"/>
              </a:rPr>
              <a:t>※当日</a:t>
            </a:r>
            <a:r>
              <a:rPr kumimoji="0" sz="816" dirty="0">
                <a:solidFill>
                  <a:prstClr val="black"/>
                </a:solidFill>
                <a:latin typeface="Meiryo"/>
                <a:cs typeface="Meiryo"/>
              </a:rPr>
              <a:t>の</a:t>
            </a:r>
            <a:r>
              <a:rPr kumimoji="0" sz="816" spc="-5" dirty="0">
                <a:solidFill>
                  <a:prstClr val="black"/>
                </a:solidFill>
                <a:latin typeface="Meiryo"/>
                <a:cs typeface="Meiryo"/>
              </a:rPr>
              <a:t>ご参</a:t>
            </a:r>
            <a:r>
              <a:rPr kumimoji="0" sz="816" dirty="0">
                <a:solidFill>
                  <a:prstClr val="black"/>
                </a:solidFill>
                <a:latin typeface="Meiryo"/>
                <a:cs typeface="Meiryo"/>
              </a:rPr>
              <a:t>加</a:t>
            </a:r>
            <a:r>
              <a:rPr kumimoji="0" sz="816" spc="-5" dirty="0">
                <a:solidFill>
                  <a:prstClr val="black"/>
                </a:solidFill>
                <a:latin typeface="Meiryo"/>
                <a:cs typeface="Meiryo"/>
              </a:rPr>
              <a:t>用のア</a:t>
            </a:r>
            <a:r>
              <a:rPr kumimoji="0" sz="816" dirty="0">
                <a:solidFill>
                  <a:prstClr val="black"/>
                </a:solidFill>
                <a:latin typeface="Meiryo"/>
                <a:cs typeface="Meiryo"/>
              </a:rPr>
              <a:t>ド</a:t>
            </a:r>
            <a:r>
              <a:rPr kumimoji="0" sz="816" spc="-5" dirty="0">
                <a:solidFill>
                  <a:prstClr val="black"/>
                </a:solidFill>
                <a:latin typeface="Meiryo"/>
                <a:cs typeface="Meiryo"/>
              </a:rPr>
              <a:t>レス</a:t>
            </a:r>
            <a:r>
              <a:rPr kumimoji="0" sz="816" dirty="0">
                <a:solidFill>
                  <a:prstClr val="black"/>
                </a:solidFill>
                <a:latin typeface="Meiryo"/>
                <a:cs typeface="Meiryo"/>
              </a:rPr>
              <a:t>で</a:t>
            </a:r>
            <a:r>
              <a:rPr kumimoji="0" sz="816" spc="-5" dirty="0">
                <a:solidFill>
                  <a:prstClr val="black"/>
                </a:solidFill>
                <a:latin typeface="Meiryo"/>
                <a:cs typeface="Meiryo"/>
              </a:rPr>
              <a:t>はござ</a:t>
            </a:r>
            <a:r>
              <a:rPr kumimoji="0" sz="816" dirty="0">
                <a:solidFill>
                  <a:prstClr val="black"/>
                </a:solidFill>
                <a:latin typeface="Meiryo"/>
                <a:cs typeface="Meiryo"/>
              </a:rPr>
              <a:t>い</a:t>
            </a:r>
            <a:r>
              <a:rPr kumimoji="0" sz="816" spc="-5" dirty="0">
                <a:solidFill>
                  <a:prstClr val="black"/>
                </a:solidFill>
                <a:latin typeface="Meiryo"/>
                <a:cs typeface="Meiryo"/>
              </a:rPr>
              <a:t>ませ</a:t>
            </a:r>
            <a:r>
              <a:rPr kumimoji="0" sz="816" dirty="0">
                <a:solidFill>
                  <a:prstClr val="black"/>
                </a:solidFill>
                <a:latin typeface="Meiryo"/>
                <a:cs typeface="Meiryo"/>
              </a:rPr>
              <a:t>ん</a:t>
            </a:r>
            <a:r>
              <a:rPr kumimoji="0" sz="816" spc="-5" dirty="0">
                <a:solidFill>
                  <a:prstClr val="black"/>
                </a:solidFill>
                <a:latin typeface="Meiryo"/>
                <a:cs typeface="Meiryo"/>
              </a:rPr>
              <a:t>のでご</a:t>
            </a:r>
            <a:r>
              <a:rPr kumimoji="0" sz="816" dirty="0">
                <a:solidFill>
                  <a:prstClr val="black"/>
                </a:solidFill>
                <a:latin typeface="Meiryo"/>
                <a:cs typeface="Meiryo"/>
              </a:rPr>
              <a:t>注</a:t>
            </a:r>
            <a:r>
              <a:rPr kumimoji="0" sz="816" spc="-5" dirty="0">
                <a:solidFill>
                  <a:prstClr val="black"/>
                </a:solidFill>
                <a:latin typeface="Meiryo"/>
                <a:cs typeface="Meiryo"/>
              </a:rPr>
              <a:t>意く</a:t>
            </a:r>
            <a:r>
              <a:rPr kumimoji="0" sz="816" dirty="0">
                <a:solidFill>
                  <a:prstClr val="black"/>
                </a:solidFill>
                <a:latin typeface="Meiryo"/>
                <a:cs typeface="Meiryo"/>
              </a:rPr>
              <a:t>だ</a:t>
            </a:r>
            <a:r>
              <a:rPr kumimoji="0" sz="816" spc="-5" dirty="0">
                <a:solidFill>
                  <a:prstClr val="black"/>
                </a:solidFill>
                <a:latin typeface="Meiryo"/>
                <a:cs typeface="Meiryo"/>
              </a:rPr>
              <a:t>さい。</a:t>
            </a:r>
            <a:endParaRPr kumimoji="0" sz="816" dirty="0">
              <a:solidFill>
                <a:prstClr val="black"/>
              </a:solidFill>
              <a:latin typeface="Meiryo"/>
              <a:cs typeface="Meiryo"/>
            </a:endParaRPr>
          </a:p>
          <a:p>
            <a:pPr marL="142494" defTabSz="932688">
              <a:spcBef>
                <a:spcPts val="143"/>
              </a:spcBef>
            </a:pPr>
            <a:r>
              <a:rPr kumimoji="0" sz="816" spc="-5" dirty="0">
                <a:solidFill>
                  <a:prstClr val="black"/>
                </a:solidFill>
                <a:latin typeface="Meiryo"/>
                <a:cs typeface="Meiryo"/>
              </a:rPr>
              <a:t>※Zoom</a:t>
            </a:r>
            <a:r>
              <a:rPr kumimoji="0" sz="816" spc="-77" dirty="0">
                <a:solidFill>
                  <a:prstClr val="black"/>
                </a:solidFill>
                <a:latin typeface="Meiryo"/>
                <a:cs typeface="Meiryo"/>
              </a:rPr>
              <a:t> </a:t>
            </a:r>
            <a:r>
              <a:rPr kumimoji="0" sz="816" spc="-5" dirty="0">
                <a:solidFill>
                  <a:prstClr val="black"/>
                </a:solidFill>
                <a:latin typeface="Meiryo"/>
                <a:cs typeface="Meiryo"/>
              </a:rPr>
              <a:t>の</a:t>
            </a:r>
            <a:r>
              <a:rPr kumimoji="0" sz="816" dirty="0">
                <a:solidFill>
                  <a:prstClr val="black"/>
                </a:solidFill>
                <a:latin typeface="Meiryo"/>
                <a:cs typeface="Meiryo"/>
              </a:rPr>
              <a:t>シス</a:t>
            </a:r>
            <a:r>
              <a:rPr kumimoji="0" sz="816" spc="-5" dirty="0">
                <a:solidFill>
                  <a:prstClr val="black"/>
                </a:solidFill>
                <a:latin typeface="Meiryo"/>
                <a:cs typeface="Meiryo"/>
              </a:rPr>
              <a:t>テム上</a:t>
            </a:r>
            <a:r>
              <a:rPr kumimoji="0" sz="816" dirty="0">
                <a:solidFill>
                  <a:prstClr val="black"/>
                </a:solidFill>
                <a:latin typeface="Meiryo"/>
                <a:cs typeface="Meiryo"/>
              </a:rPr>
              <a:t>の</a:t>
            </a:r>
            <a:r>
              <a:rPr kumimoji="0" sz="816" spc="-5" dirty="0">
                <a:solidFill>
                  <a:prstClr val="black"/>
                </a:solidFill>
                <a:latin typeface="Meiryo"/>
                <a:cs typeface="Meiryo"/>
              </a:rPr>
              <a:t>都合</a:t>
            </a:r>
            <a:r>
              <a:rPr kumimoji="0" sz="816" dirty="0">
                <a:solidFill>
                  <a:prstClr val="black"/>
                </a:solidFill>
                <a:latin typeface="Meiryo"/>
                <a:cs typeface="Meiryo"/>
              </a:rPr>
              <a:t>に</a:t>
            </a:r>
            <a:r>
              <a:rPr kumimoji="0" sz="816" spc="-5" dirty="0">
                <a:solidFill>
                  <a:prstClr val="black"/>
                </a:solidFill>
                <a:latin typeface="Meiryo"/>
                <a:cs typeface="Meiryo"/>
              </a:rPr>
              <a:t>より、</a:t>
            </a:r>
            <a:r>
              <a:rPr kumimoji="0" sz="816" dirty="0">
                <a:solidFill>
                  <a:prstClr val="black"/>
                </a:solidFill>
                <a:latin typeface="Meiryo"/>
                <a:cs typeface="Meiryo"/>
              </a:rPr>
              <a:t>お</a:t>
            </a:r>
            <a:r>
              <a:rPr kumimoji="0" sz="816" spc="-5" dirty="0">
                <a:solidFill>
                  <a:prstClr val="black"/>
                </a:solidFill>
                <a:latin typeface="Meiryo"/>
                <a:cs typeface="Meiryo"/>
              </a:rPr>
              <a:t>宛名</a:t>
            </a:r>
            <a:r>
              <a:rPr kumimoji="0" sz="816" dirty="0">
                <a:solidFill>
                  <a:prstClr val="black"/>
                </a:solidFill>
                <a:latin typeface="Meiryo"/>
                <a:cs typeface="Meiryo"/>
              </a:rPr>
              <a:t>が</a:t>
            </a:r>
            <a:r>
              <a:rPr kumimoji="0" sz="816" spc="-5" dirty="0">
                <a:solidFill>
                  <a:prstClr val="black"/>
                </a:solidFill>
                <a:latin typeface="Meiryo"/>
                <a:cs typeface="Meiryo"/>
              </a:rPr>
              <a:t>敬称略</a:t>
            </a:r>
            <a:r>
              <a:rPr kumimoji="0" sz="816" dirty="0">
                <a:solidFill>
                  <a:prstClr val="black"/>
                </a:solidFill>
                <a:latin typeface="Meiryo"/>
                <a:cs typeface="Meiryo"/>
              </a:rPr>
              <a:t>で</a:t>
            </a:r>
            <a:r>
              <a:rPr kumimoji="0" sz="816" spc="-5" dirty="0">
                <a:solidFill>
                  <a:prstClr val="black"/>
                </a:solidFill>
                <a:latin typeface="Meiryo"/>
                <a:cs typeface="Meiryo"/>
              </a:rPr>
              <a:t>の送</a:t>
            </a:r>
            <a:r>
              <a:rPr kumimoji="0" sz="816" dirty="0">
                <a:solidFill>
                  <a:prstClr val="black"/>
                </a:solidFill>
                <a:latin typeface="Meiryo"/>
                <a:cs typeface="Meiryo"/>
              </a:rPr>
              <a:t>信</a:t>
            </a:r>
            <a:r>
              <a:rPr kumimoji="0" sz="816" spc="-5" dirty="0">
                <a:solidFill>
                  <a:prstClr val="black"/>
                </a:solidFill>
                <a:latin typeface="Meiryo"/>
                <a:cs typeface="Meiryo"/>
              </a:rPr>
              <a:t>になり</a:t>
            </a:r>
            <a:r>
              <a:rPr kumimoji="0" sz="816" dirty="0">
                <a:solidFill>
                  <a:prstClr val="black"/>
                </a:solidFill>
                <a:latin typeface="Meiryo"/>
                <a:cs typeface="Meiryo"/>
              </a:rPr>
              <a:t>ま</a:t>
            </a:r>
            <a:r>
              <a:rPr kumimoji="0" sz="816" spc="-5" dirty="0">
                <a:solidFill>
                  <a:prstClr val="black"/>
                </a:solidFill>
                <a:latin typeface="Meiryo"/>
                <a:cs typeface="Meiryo"/>
              </a:rPr>
              <a:t>すこ</a:t>
            </a:r>
            <a:r>
              <a:rPr kumimoji="0" sz="816" dirty="0">
                <a:solidFill>
                  <a:prstClr val="black"/>
                </a:solidFill>
                <a:latin typeface="Meiryo"/>
                <a:cs typeface="Meiryo"/>
              </a:rPr>
              <a:t>と</a:t>
            </a:r>
            <a:r>
              <a:rPr kumimoji="0" sz="816" spc="-5" dirty="0">
                <a:solidFill>
                  <a:prstClr val="black"/>
                </a:solidFill>
                <a:latin typeface="Meiryo"/>
                <a:cs typeface="Meiryo"/>
              </a:rPr>
              <a:t>をご容</a:t>
            </a:r>
            <a:r>
              <a:rPr kumimoji="0" sz="816" dirty="0">
                <a:solidFill>
                  <a:prstClr val="black"/>
                </a:solidFill>
                <a:latin typeface="Meiryo"/>
                <a:cs typeface="Meiryo"/>
              </a:rPr>
              <a:t>赦</a:t>
            </a:r>
            <a:r>
              <a:rPr kumimoji="0" sz="816" spc="-5" dirty="0">
                <a:solidFill>
                  <a:prstClr val="black"/>
                </a:solidFill>
                <a:latin typeface="Meiryo"/>
                <a:cs typeface="Meiryo"/>
              </a:rPr>
              <a:t>くだ</a:t>
            </a:r>
            <a:r>
              <a:rPr kumimoji="0" sz="816" dirty="0">
                <a:solidFill>
                  <a:prstClr val="black"/>
                </a:solidFill>
                <a:latin typeface="Meiryo"/>
                <a:cs typeface="Meiryo"/>
              </a:rPr>
              <a:t>さ</a:t>
            </a:r>
            <a:r>
              <a:rPr kumimoji="0" sz="816" spc="-5" dirty="0">
                <a:solidFill>
                  <a:prstClr val="black"/>
                </a:solidFill>
                <a:latin typeface="Meiryo"/>
                <a:cs typeface="Meiryo"/>
              </a:rPr>
              <a:t>い。</a:t>
            </a:r>
            <a:endParaRPr kumimoji="0" sz="816" dirty="0">
              <a:solidFill>
                <a:prstClr val="black"/>
              </a:solidFill>
              <a:latin typeface="Meiryo"/>
              <a:cs typeface="Meiryo"/>
            </a:endParaRPr>
          </a:p>
          <a:p>
            <a:pPr marL="142494" defTabSz="932688">
              <a:spcBef>
                <a:spcPts val="133"/>
              </a:spcBef>
            </a:pPr>
            <a:r>
              <a:rPr kumimoji="0" sz="816" spc="-5" dirty="0">
                <a:solidFill>
                  <a:prstClr val="black"/>
                </a:solidFill>
                <a:latin typeface="Meiryo"/>
                <a:cs typeface="Meiryo"/>
              </a:rPr>
              <a:t>※回線</a:t>
            </a:r>
            <a:r>
              <a:rPr kumimoji="0" sz="816" dirty="0">
                <a:solidFill>
                  <a:prstClr val="black"/>
                </a:solidFill>
                <a:latin typeface="Meiryo"/>
                <a:cs typeface="Meiryo"/>
              </a:rPr>
              <a:t>数</a:t>
            </a:r>
            <a:r>
              <a:rPr kumimoji="0" sz="816" spc="-5" dirty="0">
                <a:solidFill>
                  <a:prstClr val="black"/>
                </a:solidFill>
                <a:latin typeface="Meiryo"/>
                <a:cs typeface="Meiryo"/>
              </a:rPr>
              <a:t>に限</a:t>
            </a:r>
            <a:r>
              <a:rPr kumimoji="0" sz="816" dirty="0">
                <a:solidFill>
                  <a:prstClr val="black"/>
                </a:solidFill>
                <a:latin typeface="Meiryo"/>
                <a:cs typeface="Meiryo"/>
              </a:rPr>
              <a:t>り</a:t>
            </a:r>
            <a:r>
              <a:rPr kumimoji="0" sz="816" spc="-5" dirty="0">
                <a:solidFill>
                  <a:prstClr val="black"/>
                </a:solidFill>
                <a:latin typeface="Meiryo"/>
                <a:cs typeface="Meiryo"/>
              </a:rPr>
              <a:t>がある</a:t>
            </a:r>
            <a:r>
              <a:rPr kumimoji="0" sz="816" dirty="0">
                <a:solidFill>
                  <a:prstClr val="black"/>
                </a:solidFill>
                <a:latin typeface="Meiryo"/>
                <a:cs typeface="Meiryo"/>
              </a:rPr>
              <a:t>た</a:t>
            </a:r>
            <a:r>
              <a:rPr kumimoji="0" sz="816" spc="-5" dirty="0">
                <a:solidFill>
                  <a:prstClr val="black"/>
                </a:solidFill>
                <a:latin typeface="Meiryo"/>
                <a:cs typeface="Meiryo"/>
              </a:rPr>
              <a:t>め、</a:t>
            </a:r>
            <a:r>
              <a:rPr kumimoji="0" sz="816" dirty="0">
                <a:solidFill>
                  <a:prstClr val="black"/>
                </a:solidFill>
                <a:latin typeface="Meiryo"/>
                <a:cs typeface="Meiryo"/>
              </a:rPr>
              <a:t>事</a:t>
            </a:r>
            <a:r>
              <a:rPr kumimoji="0" sz="816" spc="-5" dirty="0">
                <a:solidFill>
                  <a:prstClr val="black"/>
                </a:solidFill>
                <a:latin typeface="Meiryo"/>
                <a:cs typeface="Meiryo"/>
              </a:rPr>
              <a:t>前参加</a:t>
            </a:r>
            <a:r>
              <a:rPr kumimoji="0" sz="816" dirty="0">
                <a:solidFill>
                  <a:prstClr val="black"/>
                </a:solidFill>
                <a:latin typeface="Meiryo"/>
                <a:cs typeface="Meiryo"/>
              </a:rPr>
              <a:t>登</a:t>
            </a:r>
            <a:r>
              <a:rPr kumimoji="0" sz="816" spc="-5" dirty="0">
                <a:solidFill>
                  <a:prstClr val="black"/>
                </a:solidFill>
                <a:latin typeface="Meiryo"/>
                <a:cs typeface="Meiryo"/>
              </a:rPr>
              <a:t>録が</a:t>
            </a:r>
            <a:r>
              <a:rPr kumimoji="0" sz="816" dirty="0">
                <a:solidFill>
                  <a:prstClr val="black"/>
                </a:solidFill>
                <a:latin typeface="Meiryo"/>
                <a:cs typeface="Meiryo"/>
              </a:rPr>
              <a:t>一</a:t>
            </a:r>
            <a:r>
              <a:rPr kumimoji="0" sz="816" spc="-5" dirty="0">
                <a:solidFill>
                  <a:prstClr val="black"/>
                </a:solidFill>
                <a:latin typeface="Meiryo"/>
                <a:cs typeface="Meiryo"/>
              </a:rPr>
              <a:t>定数に</a:t>
            </a:r>
            <a:r>
              <a:rPr kumimoji="0" sz="816" dirty="0">
                <a:solidFill>
                  <a:prstClr val="black"/>
                </a:solidFill>
                <a:latin typeface="Meiryo"/>
                <a:cs typeface="Meiryo"/>
              </a:rPr>
              <a:t>達</a:t>
            </a:r>
            <a:r>
              <a:rPr kumimoji="0" sz="816" spc="-5" dirty="0">
                <a:solidFill>
                  <a:prstClr val="black"/>
                </a:solidFill>
                <a:latin typeface="Meiryo"/>
                <a:cs typeface="Meiryo"/>
              </a:rPr>
              <a:t>した</a:t>
            </a:r>
            <a:r>
              <a:rPr kumimoji="0" sz="816" dirty="0">
                <a:solidFill>
                  <a:prstClr val="black"/>
                </a:solidFill>
                <a:latin typeface="Meiryo"/>
                <a:cs typeface="Meiryo"/>
              </a:rPr>
              <a:t>場</a:t>
            </a:r>
            <a:r>
              <a:rPr kumimoji="0" sz="816" spc="-5" dirty="0">
                <a:solidFill>
                  <a:prstClr val="black"/>
                </a:solidFill>
                <a:latin typeface="Meiryo"/>
                <a:cs typeface="Meiryo"/>
              </a:rPr>
              <a:t>合は、</a:t>
            </a:r>
            <a:r>
              <a:rPr kumimoji="0" sz="816" dirty="0">
                <a:solidFill>
                  <a:prstClr val="black"/>
                </a:solidFill>
                <a:latin typeface="Meiryo"/>
                <a:cs typeface="Meiryo"/>
              </a:rPr>
              <a:t>受</a:t>
            </a:r>
            <a:r>
              <a:rPr kumimoji="0" sz="816" spc="-5" dirty="0">
                <a:solidFill>
                  <a:prstClr val="black"/>
                </a:solidFill>
                <a:latin typeface="Meiryo"/>
                <a:cs typeface="Meiryo"/>
              </a:rPr>
              <a:t>付を</a:t>
            </a:r>
            <a:r>
              <a:rPr kumimoji="0" sz="816" dirty="0">
                <a:solidFill>
                  <a:prstClr val="black"/>
                </a:solidFill>
                <a:latin typeface="Meiryo"/>
                <a:cs typeface="Meiryo"/>
              </a:rPr>
              <a:t>締</a:t>
            </a:r>
            <a:r>
              <a:rPr kumimoji="0" sz="816" spc="-5" dirty="0">
                <a:solidFill>
                  <a:prstClr val="black"/>
                </a:solidFill>
                <a:latin typeface="Meiryo"/>
                <a:cs typeface="Meiryo"/>
              </a:rPr>
              <a:t>め切ら</a:t>
            </a:r>
            <a:r>
              <a:rPr kumimoji="0" sz="816" dirty="0">
                <a:solidFill>
                  <a:prstClr val="black"/>
                </a:solidFill>
                <a:latin typeface="Meiryo"/>
                <a:cs typeface="Meiryo"/>
              </a:rPr>
              <a:t>せ</a:t>
            </a:r>
            <a:r>
              <a:rPr kumimoji="0" sz="816" spc="-5" dirty="0">
                <a:solidFill>
                  <a:prstClr val="black"/>
                </a:solidFill>
                <a:latin typeface="Meiryo"/>
                <a:cs typeface="Meiryo"/>
              </a:rPr>
              <a:t>てい</a:t>
            </a:r>
            <a:r>
              <a:rPr kumimoji="0" sz="816" dirty="0">
                <a:solidFill>
                  <a:prstClr val="black"/>
                </a:solidFill>
                <a:latin typeface="Meiryo"/>
                <a:cs typeface="Meiryo"/>
              </a:rPr>
              <a:t>た</a:t>
            </a:r>
            <a:r>
              <a:rPr kumimoji="0" sz="816" spc="-5" dirty="0">
                <a:solidFill>
                  <a:prstClr val="black"/>
                </a:solidFill>
                <a:latin typeface="Meiryo"/>
                <a:cs typeface="Meiryo"/>
              </a:rPr>
              <a:t>だきま</a:t>
            </a:r>
            <a:r>
              <a:rPr kumimoji="0" sz="816" dirty="0">
                <a:solidFill>
                  <a:prstClr val="black"/>
                </a:solidFill>
                <a:latin typeface="Meiryo"/>
                <a:cs typeface="Meiryo"/>
              </a:rPr>
              <a:t>す</a:t>
            </a:r>
            <a:r>
              <a:rPr kumimoji="0" sz="816" spc="-5" dirty="0">
                <a:solidFill>
                  <a:prstClr val="black"/>
                </a:solidFill>
                <a:latin typeface="Meiryo"/>
                <a:cs typeface="Meiryo"/>
              </a:rPr>
              <a:t>。</a:t>
            </a:r>
            <a:endParaRPr kumimoji="0" sz="816" dirty="0">
              <a:solidFill>
                <a:prstClr val="black"/>
              </a:solidFill>
              <a:latin typeface="Meiryo"/>
              <a:cs typeface="Meiryo"/>
            </a:endParaRPr>
          </a:p>
          <a:p>
            <a:pPr defTabSz="932688">
              <a:spcBef>
                <a:spcPts val="46"/>
              </a:spcBef>
            </a:pPr>
            <a:endParaRPr kumimoji="0" sz="765" dirty="0">
              <a:solidFill>
                <a:prstClr val="black"/>
              </a:solidFill>
              <a:latin typeface="Meiryo"/>
              <a:cs typeface="Meiryo"/>
            </a:endParaRPr>
          </a:p>
          <a:p>
            <a:pPr marL="12954" defTabSz="932688"/>
            <a:r>
              <a:rPr kumimoji="0" sz="1071" b="1" dirty="0">
                <a:solidFill>
                  <a:prstClr val="black"/>
                </a:solidFill>
                <a:latin typeface="Meiryo UI" panose="020B0604030504040204" pitchFamily="50" charset="-128"/>
                <a:ea typeface="Meiryo UI" panose="020B0604030504040204" pitchFamily="50" charset="-128"/>
                <a:cs typeface="Meiryo"/>
              </a:rPr>
              <a:t>【本会に関するお問い合わせ】</a:t>
            </a:r>
            <a:endParaRPr kumimoji="0" sz="1071" dirty="0">
              <a:solidFill>
                <a:prstClr val="black"/>
              </a:solidFill>
              <a:latin typeface="Meiryo UI" panose="020B0604030504040204" pitchFamily="50" charset="-128"/>
              <a:ea typeface="Meiryo UI" panose="020B0604030504040204" pitchFamily="50" charset="-128"/>
              <a:cs typeface="Meiryo"/>
            </a:endParaRPr>
          </a:p>
          <a:p>
            <a:pPr defTabSz="932688"/>
            <a:r>
              <a:rPr kumimoji="0" lang="ja-JP" altLang="ja-JP" sz="1428" b="1" dirty="0">
                <a:solidFill>
                  <a:prstClr val="black"/>
                </a:solidFill>
                <a:latin typeface="Meiryo UI" panose="020B0604030504040204" pitchFamily="50" charset="-128"/>
                <a:ea typeface="Meiryo UI" panose="020B0604030504040204" pitchFamily="50" charset="-128"/>
              </a:rPr>
              <a:t>アストラゼネカ株式会社　呼吸器</a:t>
            </a:r>
            <a:r>
              <a:rPr kumimoji="0" lang="ja-JP" altLang="en-US" sz="1428" b="1" dirty="0">
                <a:solidFill>
                  <a:prstClr val="black"/>
                </a:solidFill>
                <a:latin typeface="Meiryo UI" panose="020B0604030504040204" pitchFamily="50" charset="-128"/>
                <a:ea typeface="Meiryo UI" panose="020B0604030504040204" pitchFamily="50" charset="-128"/>
              </a:rPr>
              <a:t>・免疫</a:t>
            </a:r>
            <a:r>
              <a:rPr kumimoji="0" lang="ja-JP" altLang="ja-JP" sz="1428" b="1" dirty="0">
                <a:solidFill>
                  <a:prstClr val="black"/>
                </a:solidFill>
                <a:latin typeface="Meiryo UI" panose="020B0604030504040204" pitchFamily="50" charset="-128"/>
                <a:ea typeface="Meiryo UI" panose="020B0604030504040204" pitchFamily="50" charset="-128"/>
              </a:rPr>
              <a:t>事業本部　</a:t>
            </a:r>
            <a:r>
              <a:rPr kumimoji="0" lang="ja-JP" altLang="en-US" sz="1428" b="1" dirty="0">
                <a:solidFill>
                  <a:prstClr val="black"/>
                </a:solidFill>
                <a:latin typeface="Meiryo UI" panose="020B0604030504040204" pitchFamily="50" charset="-128"/>
                <a:ea typeface="Meiryo UI" panose="020B0604030504040204" pitchFamily="50" charset="-128"/>
              </a:rPr>
              <a:t>中国・四国・</a:t>
            </a:r>
            <a:r>
              <a:rPr kumimoji="0" lang="ja-JP" altLang="ja-JP" sz="1428" b="1" dirty="0">
                <a:solidFill>
                  <a:prstClr val="black"/>
                </a:solidFill>
                <a:latin typeface="Meiryo UI" panose="020B0604030504040204" pitchFamily="50" charset="-128"/>
                <a:ea typeface="Meiryo UI" panose="020B0604030504040204" pitchFamily="50" charset="-128"/>
              </a:rPr>
              <a:t>九州支店大分・宮崎課</a:t>
            </a:r>
          </a:p>
          <a:p>
            <a:pPr defTabSz="932688"/>
            <a:r>
              <a:rPr kumimoji="0" lang="ja-JP" altLang="en-US" sz="1428" b="1" dirty="0">
                <a:solidFill>
                  <a:prstClr val="black"/>
                </a:solidFill>
                <a:highlight>
                  <a:srgbClr val="FFFF00"/>
                </a:highlight>
                <a:latin typeface="Meiryo UI" panose="020B0604030504040204" pitchFamily="50" charset="-128"/>
                <a:ea typeface="Meiryo UI" panose="020B0604030504040204" pitchFamily="50" charset="-128"/>
              </a:rPr>
              <a:t>吉川瑞紀</a:t>
            </a:r>
            <a:r>
              <a:rPr kumimoji="0" lang="ja-JP" altLang="ja-JP" sz="1428" b="1" dirty="0">
                <a:solidFill>
                  <a:prstClr val="black"/>
                </a:solidFill>
                <a:highlight>
                  <a:srgbClr val="FFFF00"/>
                </a:highlight>
                <a:latin typeface="Meiryo UI" panose="020B0604030504040204" pitchFamily="50" charset="-128"/>
                <a:ea typeface="Meiryo UI" panose="020B0604030504040204" pitchFamily="50" charset="-128"/>
              </a:rPr>
              <a:t>　</a:t>
            </a:r>
            <a:r>
              <a:rPr kumimoji="0" lang="en-IN" altLang="ja-JP" sz="1428" b="1" dirty="0">
                <a:solidFill>
                  <a:prstClr val="black"/>
                </a:solidFill>
                <a:highlight>
                  <a:srgbClr val="FFFF00"/>
                </a:highlight>
                <a:latin typeface="Meiryo UI" panose="020B0604030504040204" pitchFamily="50" charset="-128"/>
                <a:ea typeface="Meiryo UI" panose="020B0604030504040204" pitchFamily="50" charset="-128"/>
              </a:rPr>
              <a:t>070-2443-1446 / Mizuki.Yoshikawa1@astrazeneca.com</a:t>
            </a:r>
            <a:endParaRPr kumimoji="0" lang="ja-JP" altLang="ja-JP" sz="1428" b="1" dirty="0">
              <a:solidFill>
                <a:prstClr val="black"/>
              </a:solidFill>
              <a:highlight>
                <a:srgbClr val="FFFF00"/>
              </a:highlight>
              <a:latin typeface="Meiryo UI" panose="020B0604030504040204" pitchFamily="50" charset="-128"/>
              <a:ea typeface="Meiryo UI" panose="020B0604030504040204" pitchFamily="50" charset="-128"/>
            </a:endParaRPr>
          </a:p>
        </p:txBody>
      </p:sp>
      <p:sp>
        <p:nvSpPr>
          <p:cNvPr id="6" name="object 6">
            <a:extLst>
              <a:ext uri="{FF2B5EF4-FFF2-40B4-BE49-F238E27FC236}">
                <a16:creationId xmlns:a16="http://schemas.microsoft.com/office/drawing/2014/main" id="{3F9D6D3D-400F-4A8A-856B-4003502A606E}"/>
              </a:ext>
            </a:extLst>
          </p:cNvPr>
          <p:cNvSpPr txBox="1"/>
          <p:nvPr/>
        </p:nvSpPr>
        <p:spPr>
          <a:xfrm>
            <a:off x="115691" y="2602882"/>
            <a:ext cx="7707944" cy="827477"/>
          </a:xfrm>
          <a:prstGeom prst="rect">
            <a:avLst/>
          </a:prstGeom>
          <a:solidFill>
            <a:srgbClr val="45BEB4"/>
          </a:solidFill>
        </p:spPr>
        <p:txBody>
          <a:bodyPr vert="horz" wrap="square" lIns="0" tIns="93273" rIns="0" bIns="0" rtlCol="0">
            <a:noAutofit/>
          </a:bodyPr>
          <a:lstStyle/>
          <a:p>
            <a:pPr marR="83553" algn="ctr" defTabSz="932688">
              <a:spcBef>
                <a:spcPts val="468"/>
              </a:spcBef>
            </a:pPr>
            <a:r>
              <a:rPr kumimoji="0" sz="2244" b="1" dirty="0" err="1">
                <a:solidFill>
                  <a:srgbClr val="FFFFFF"/>
                </a:solidFill>
                <a:latin typeface="Meiryo"/>
                <a:cs typeface="Meiryo"/>
              </a:rPr>
              <a:t>当</a:t>
            </a:r>
            <a:r>
              <a:rPr kumimoji="0" sz="2244" b="1" spc="-10" dirty="0" err="1">
                <a:solidFill>
                  <a:srgbClr val="FFFFFF"/>
                </a:solidFill>
                <a:latin typeface="Meiryo"/>
                <a:cs typeface="Meiryo"/>
              </a:rPr>
              <a:t>日</a:t>
            </a:r>
            <a:r>
              <a:rPr kumimoji="0" sz="2244" b="1" dirty="0" err="1">
                <a:solidFill>
                  <a:srgbClr val="FFFFFF"/>
                </a:solidFill>
                <a:latin typeface="Meiryo"/>
                <a:cs typeface="Meiryo"/>
              </a:rPr>
              <a:t>の</a:t>
            </a:r>
            <a:r>
              <a:rPr kumimoji="0" sz="2244" b="1" spc="-10" dirty="0" err="1">
                <a:solidFill>
                  <a:srgbClr val="FFFFFF"/>
                </a:solidFill>
                <a:latin typeface="Meiryo"/>
                <a:cs typeface="Meiryo"/>
              </a:rPr>
              <a:t>ご</a:t>
            </a:r>
            <a:r>
              <a:rPr kumimoji="0" sz="2244" b="1" dirty="0" err="1">
                <a:solidFill>
                  <a:srgbClr val="FFFFFF"/>
                </a:solidFill>
                <a:latin typeface="Meiryo"/>
                <a:cs typeface="Meiryo"/>
              </a:rPr>
              <a:t>視</a:t>
            </a:r>
            <a:r>
              <a:rPr kumimoji="0" sz="2244" b="1" spc="-10" dirty="0" err="1">
                <a:solidFill>
                  <a:srgbClr val="FFFFFF"/>
                </a:solidFill>
                <a:latin typeface="Meiryo"/>
                <a:cs typeface="Meiryo"/>
              </a:rPr>
              <a:t>聴</a:t>
            </a:r>
            <a:r>
              <a:rPr kumimoji="0" sz="2244" b="1" dirty="0" err="1">
                <a:solidFill>
                  <a:srgbClr val="FFFFFF"/>
                </a:solidFill>
                <a:latin typeface="Meiryo"/>
                <a:cs typeface="Meiryo"/>
              </a:rPr>
              <a:t>手順</a:t>
            </a:r>
            <a:r>
              <a:rPr kumimoji="0" lang="en-US" altLang="ja-JP" sz="2244" b="1" dirty="0">
                <a:solidFill>
                  <a:srgbClr val="FFFFFF"/>
                </a:solidFill>
                <a:latin typeface="Meiryo"/>
                <a:ea typeface="ＭＳ Ｐゴシック" panose="020B0600070205080204" pitchFamily="50" charset="-128"/>
                <a:cs typeface="Meiryo"/>
              </a:rPr>
              <a:t> (Zoom)</a:t>
            </a:r>
            <a:endParaRPr kumimoji="0" sz="2244" dirty="0">
              <a:solidFill>
                <a:prstClr val="black"/>
              </a:solidFill>
              <a:latin typeface="Meiryo"/>
              <a:cs typeface="Meiryo"/>
            </a:endParaRPr>
          </a:p>
          <a:p>
            <a:pPr marL="38214" algn="ctr" defTabSz="932688">
              <a:spcBef>
                <a:spcPts val="546"/>
              </a:spcBef>
            </a:pPr>
            <a:r>
              <a:rPr kumimoji="0" sz="1122" spc="-5" dirty="0">
                <a:solidFill>
                  <a:srgbClr val="FFFFFF"/>
                </a:solidFill>
                <a:latin typeface="Meiryo"/>
                <a:cs typeface="Meiryo"/>
              </a:rPr>
              <a:t>当日は以下</a:t>
            </a:r>
            <a:r>
              <a:rPr kumimoji="0" sz="1122" spc="-102" dirty="0">
                <a:solidFill>
                  <a:srgbClr val="FFFFFF"/>
                </a:solidFill>
                <a:latin typeface="Meiryo"/>
                <a:cs typeface="Meiryo"/>
              </a:rPr>
              <a:t> </a:t>
            </a:r>
            <a:r>
              <a:rPr kumimoji="0" sz="1122" spc="-5" dirty="0">
                <a:solidFill>
                  <a:srgbClr val="FFFFFF"/>
                </a:solidFill>
                <a:latin typeface="Meiryo"/>
                <a:cs typeface="Meiryo"/>
              </a:rPr>
              <a:t>2</a:t>
            </a:r>
            <a:r>
              <a:rPr kumimoji="0" sz="1122" spc="-102" dirty="0">
                <a:solidFill>
                  <a:srgbClr val="FFFFFF"/>
                </a:solidFill>
                <a:latin typeface="Meiryo"/>
                <a:cs typeface="Meiryo"/>
              </a:rPr>
              <a:t> </a:t>
            </a:r>
            <a:r>
              <a:rPr kumimoji="0" sz="1122" spc="-5" dirty="0">
                <a:solidFill>
                  <a:srgbClr val="FFFFFF"/>
                </a:solidFill>
                <a:latin typeface="Meiryo"/>
                <a:cs typeface="Meiryo"/>
              </a:rPr>
              <a:t>通りの</a:t>
            </a:r>
            <a:r>
              <a:rPr kumimoji="0" sz="1122" dirty="0">
                <a:solidFill>
                  <a:srgbClr val="FFFFFF"/>
                </a:solidFill>
                <a:latin typeface="Meiryo"/>
                <a:cs typeface="Meiryo"/>
              </a:rPr>
              <a:t>方</a:t>
            </a:r>
            <a:r>
              <a:rPr kumimoji="0" sz="1122" spc="-5" dirty="0">
                <a:solidFill>
                  <a:srgbClr val="FFFFFF"/>
                </a:solidFill>
                <a:latin typeface="Meiryo"/>
                <a:cs typeface="Meiryo"/>
              </a:rPr>
              <a:t>法で視</a:t>
            </a:r>
            <a:r>
              <a:rPr kumimoji="0" sz="1122" dirty="0">
                <a:solidFill>
                  <a:srgbClr val="FFFFFF"/>
                </a:solidFill>
                <a:latin typeface="Meiryo"/>
                <a:cs typeface="Meiryo"/>
              </a:rPr>
              <a:t>聴ペ</a:t>
            </a:r>
            <a:r>
              <a:rPr kumimoji="0" sz="1122" spc="-5" dirty="0">
                <a:solidFill>
                  <a:srgbClr val="FFFFFF"/>
                </a:solidFill>
                <a:latin typeface="Meiryo"/>
                <a:cs typeface="Meiryo"/>
              </a:rPr>
              <a:t>ージに</a:t>
            </a:r>
            <a:r>
              <a:rPr kumimoji="0" sz="1122" dirty="0">
                <a:solidFill>
                  <a:srgbClr val="FFFFFF"/>
                </a:solidFill>
                <a:latin typeface="Meiryo"/>
                <a:cs typeface="Meiryo"/>
              </a:rPr>
              <a:t>アク</a:t>
            </a:r>
            <a:r>
              <a:rPr kumimoji="0" sz="1122" spc="-5" dirty="0">
                <a:solidFill>
                  <a:srgbClr val="FFFFFF"/>
                </a:solidFill>
                <a:latin typeface="Meiryo"/>
                <a:cs typeface="Meiryo"/>
              </a:rPr>
              <a:t>セスい</a:t>
            </a:r>
            <a:r>
              <a:rPr kumimoji="0" sz="1122" dirty="0">
                <a:solidFill>
                  <a:srgbClr val="FFFFFF"/>
                </a:solidFill>
                <a:latin typeface="Meiryo"/>
                <a:cs typeface="Meiryo"/>
              </a:rPr>
              <a:t>ただ</a:t>
            </a:r>
            <a:r>
              <a:rPr kumimoji="0" sz="1122" spc="-5" dirty="0">
                <a:solidFill>
                  <a:srgbClr val="FFFFFF"/>
                </a:solidFill>
                <a:latin typeface="Meiryo"/>
                <a:cs typeface="Meiryo"/>
              </a:rPr>
              <a:t>けます。</a:t>
            </a:r>
            <a:endParaRPr kumimoji="0" sz="1122" dirty="0">
              <a:solidFill>
                <a:prstClr val="black"/>
              </a:solidFill>
              <a:latin typeface="Meiryo"/>
              <a:cs typeface="Meiryo"/>
            </a:endParaRPr>
          </a:p>
        </p:txBody>
      </p:sp>
      <p:sp>
        <p:nvSpPr>
          <p:cNvPr id="137" name="object 79">
            <a:extLst>
              <a:ext uri="{FF2B5EF4-FFF2-40B4-BE49-F238E27FC236}">
                <a16:creationId xmlns:a16="http://schemas.microsoft.com/office/drawing/2014/main" id="{0E3D0E76-3B4E-4F1F-B830-469C5E8BA3A9}"/>
              </a:ext>
            </a:extLst>
          </p:cNvPr>
          <p:cNvSpPr txBox="1"/>
          <p:nvPr/>
        </p:nvSpPr>
        <p:spPr>
          <a:xfrm>
            <a:off x="2542462" y="209246"/>
            <a:ext cx="3366231" cy="205242"/>
          </a:xfrm>
          <a:prstGeom prst="rect">
            <a:avLst/>
          </a:prstGeom>
        </p:spPr>
        <p:txBody>
          <a:bodyPr vert="horz" wrap="square" lIns="0" tIns="12955" rIns="0" bIns="0" rtlCol="0">
            <a:spAutoFit/>
          </a:bodyPr>
          <a:lstStyle/>
          <a:p>
            <a:pPr defTabSz="932688"/>
            <a:r>
              <a:rPr kumimoji="0" lang="ja-JP" altLang="en-US" sz="1224" u="sng" dirty="0">
                <a:solidFill>
                  <a:prstClr val="black"/>
                </a:solidFill>
                <a:latin typeface="Calibri"/>
                <a:ea typeface="ＭＳ Ｐゴシック" panose="020B0600070205080204" pitchFamily="50" charset="-128"/>
              </a:rPr>
              <a:t>　　　</a:t>
            </a:r>
            <a:endParaRPr kumimoji="0" lang="ja-JP" altLang="ja-JP" sz="1224" dirty="0">
              <a:solidFill>
                <a:prstClr val="black"/>
              </a:solidFill>
              <a:latin typeface="Calibri"/>
              <a:ea typeface="ＭＳ Ｐゴシック" panose="020B0600070205080204" pitchFamily="50" charset="-128"/>
            </a:endParaRPr>
          </a:p>
        </p:txBody>
      </p:sp>
      <p:sp>
        <p:nvSpPr>
          <p:cNvPr id="7" name="object 7">
            <a:extLst>
              <a:ext uri="{FF2B5EF4-FFF2-40B4-BE49-F238E27FC236}">
                <a16:creationId xmlns:a16="http://schemas.microsoft.com/office/drawing/2014/main" id="{8FCD37FF-9D1F-4415-BC24-576C15E28C89}"/>
              </a:ext>
            </a:extLst>
          </p:cNvPr>
          <p:cNvSpPr/>
          <p:nvPr/>
        </p:nvSpPr>
        <p:spPr>
          <a:xfrm>
            <a:off x="235673" y="5694344"/>
            <a:ext cx="7331615" cy="950214"/>
          </a:xfrm>
          <a:custGeom>
            <a:avLst/>
            <a:gdLst/>
            <a:ahLst/>
            <a:cxnLst/>
            <a:rect l="l" t="t" r="r" b="b"/>
            <a:pathLst>
              <a:path w="7187565" h="931545">
                <a:moveTo>
                  <a:pt x="7187145" y="0"/>
                </a:moveTo>
                <a:lnTo>
                  <a:pt x="0" y="0"/>
                </a:lnTo>
                <a:lnTo>
                  <a:pt x="0" y="931392"/>
                </a:lnTo>
                <a:lnTo>
                  <a:pt x="7187145" y="931392"/>
                </a:lnTo>
                <a:lnTo>
                  <a:pt x="7187145" y="0"/>
                </a:lnTo>
                <a:close/>
              </a:path>
            </a:pathLst>
          </a:custGeom>
          <a:solidFill>
            <a:srgbClr val="F1F1F1"/>
          </a:solidFill>
        </p:spPr>
        <p:txBody>
          <a:bodyPr wrap="square" lIns="0" tIns="0" rIns="0" bIns="0" rtlCol="0"/>
          <a:lstStyle/>
          <a:p>
            <a:pPr defTabSz="932688"/>
            <a:endParaRPr kumimoji="0" sz="1836">
              <a:solidFill>
                <a:prstClr val="black"/>
              </a:solidFill>
              <a:latin typeface="Calibri"/>
            </a:endParaRPr>
          </a:p>
        </p:txBody>
      </p:sp>
      <p:sp>
        <p:nvSpPr>
          <p:cNvPr id="8" name="object 8">
            <a:extLst>
              <a:ext uri="{FF2B5EF4-FFF2-40B4-BE49-F238E27FC236}">
                <a16:creationId xmlns:a16="http://schemas.microsoft.com/office/drawing/2014/main" id="{A42FF993-BFCF-4B2B-A1CA-987B1A7111F8}"/>
              </a:ext>
            </a:extLst>
          </p:cNvPr>
          <p:cNvSpPr txBox="1"/>
          <p:nvPr/>
        </p:nvSpPr>
        <p:spPr>
          <a:xfrm>
            <a:off x="660179" y="5804625"/>
            <a:ext cx="704726" cy="504013"/>
          </a:xfrm>
          <a:prstGeom prst="rect">
            <a:avLst/>
          </a:prstGeom>
          <a:solidFill>
            <a:srgbClr val="F1F1F1"/>
          </a:solidFill>
          <a:ln w="12700">
            <a:solidFill>
              <a:srgbClr val="FCB823"/>
            </a:solidFill>
          </a:ln>
        </p:spPr>
        <p:txBody>
          <a:bodyPr vert="horz" wrap="square" lIns="0" tIns="213750" rIns="0" bIns="0" rtlCol="0">
            <a:spAutoFit/>
          </a:bodyPr>
          <a:lstStyle/>
          <a:p>
            <a:pPr marL="125006" defTabSz="932688">
              <a:spcBef>
                <a:spcPts val="1683"/>
              </a:spcBef>
            </a:pPr>
            <a:r>
              <a:rPr kumimoji="0" sz="1836" b="1" dirty="0">
                <a:solidFill>
                  <a:prstClr val="black"/>
                </a:solidFill>
                <a:latin typeface="Meiryo"/>
                <a:cs typeface="Meiryo"/>
              </a:rPr>
              <a:t>重要</a:t>
            </a:r>
            <a:endParaRPr kumimoji="0" sz="1836">
              <a:solidFill>
                <a:prstClr val="black"/>
              </a:solidFill>
              <a:latin typeface="Meiryo"/>
              <a:cs typeface="Meiryo"/>
            </a:endParaRPr>
          </a:p>
        </p:txBody>
      </p:sp>
      <p:sp>
        <p:nvSpPr>
          <p:cNvPr id="9" name="object 9">
            <a:extLst>
              <a:ext uri="{FF2B5EF4-FFF2-40B4-BE49-F238E27FC236}">
                <a16:creationId xmlns:a16="http://schemas.microsoft.com/office/drawing/2014/main" id="{513503BE-1EB0-4100-B766-AAB1829821B0}"/>
              </a:ext>
            </a:extLst>
          </p:cNvPr>
          <p:cNvSpPr/>
          <p:nvPr/>
        </p:nvSpPr>
        <p:spPr>
          <a:xfrm>
            <a:off x="1564850" y="6152602"/>
            <a:ext cx="4535380" cy="8420"/>
          </a:xfrm>
          <a:custGeom>
            <a:avLst/>
            <a:gdLst/>
            <a:ahLst/>
            <a:cxnLst/>
            <a:rect l="l" t="t" r="r" b="b"/>
            <a:pathLst>
              <a:path w="4446270" h="8254">
                <a:moveTo>
                  <a:pt x="0" y="0"/>
                </a:moveTo>
                <a:lnTo>
                  <a:pt x="4445939" y="7950"/>
                </a:lnTo>
              </a:path>
            </a:pathLst>
          </a:custGeom>
          <a:ln w="12700">
            <a:solidFill>
              <a:srgbClr val="000000"/>
            </a:solidFill>
          </a:ln>
        </p:spPr>
        <p:txBody>
          <a:bodyPr wrap="square" lIns="0" tIns="0" rIns="0" bIns="0" rtlCol="0"/>
          <a:lstStyle/>
          <a:p>
            <a:pPr defTabSz="932688"/>
            <a:endParaRPr kumimoji="0" sz="1836">
              <a:solidFill>
                <a:prstClr val="black"/>
              </a:solidFill>
              <a:latin typeface="Calibri"/>
            </a:endParaRPr>
          </a:p>
        </p:txBody>
      </p:sp>
      <p:sp>
        <p:nvSpPr>
          <p:cNvPr id="10" name="object 10">
            <a:extLst>
              <a:ext uri="{FF2B5EF4-FFF2-40B4-BE49-F238E27FC236}">
                <a16:creationId xmlns:a16="http://schemas.microsoft.com/office/drawing/2014/main" id="{6A56066D-2847-4070-9609-A32EB1F06E10}"/>
              </a:ext>
            </a:extLst>
          </p:cNvPr>
          <p:cNvSpPr txBox="1"/>
          <p:nvPr/>
        </p:nvSpPr>
        <p:spPr>
          <a:xfrm>
            <a:off x="317549" y="5731512"/>
            <a:ext cx="7331615" cy="791991"/>
          </a:xfrm>
          <a:prstGeom prst="rect">
            <a:avLst/>
          </a:prstGeom>
        </p:spPr>
        <p:txBody>
          <a:bodyPr vert="horz" wrap="square" lIns="0" tIns="62828" rIns="0" bIns="0" rtlCol="0">
            <a:spAutoFit/>
          </a:bodyPr>
          <a:lstStyle/>
          <a:p>
            <a:pPr marL="1307706" marR="1351102" defTabSz="932688">
              <a:lnSpc>
                <a:spcPct val="113900"/>
              </a:lnSpc>
              <a:spcBef>
                <a:spcPts val="494"/>
              </a:spcBef>
            </a:pPr>
            <a:r>
              <a:rPr kumimoji="0" sz="918" dirty="0">
                <a:solidFill>
                  <a:prstClr val="black"/>
                </a:solidFill>
                <a:latin typeface="Meiryo"/>
                <a:cs typeface="Meiryo"/>
              </a:rPr>
              <a:t>講演会当日までにテスト環境での接続テストを実施いただくことをお薦めしております。 </a:t>
            </a:r>
            <a:r>
              <a:rPr kumimoji="0" sz="918" dirty="0" err="1">
                <a:solidFill>
                  <a:prstClr val="black"/>
                </a:solidFill>
                <a:latin typeface="Meiryo"/>
                <a:cs typeface="Meiryo"/>
              </a:rPr>
              <a:t>下記</a:t>
            </a:r>
            <a:r>
              <a:rPr kumimoji="0" sz="918" spc="-5" dirty="0" err="1">
                <a:solidFill>
                  <a:prstClr val="black"/>
                </a:solidFill>
                <a:latin typeface="Meiryo"/>
                <a:cs typeface="Meiryo"/>
              </a:rPr>
              <a:t>URL</a:t>
            </a:r>
            <a:r>
              <a:rPr kumimoji="0" sz="918" dirty="0" err="1">
                <a:solidFill>
                  <a:prstClr val="black"/>
                </a:solidFill>
                <a:latin typeface="Meiryo"/>
                <a:cs typeface="Meiryo"/>
              </a:rPr>
              <a:t>、もしくは</a:t>
            </a:r>
            <a:r>
              <a:rPr kumimoji="0" lang="ja-JP" altLang="en-US" sz="918" spc="-5" dirty="0">
                <a:solidFill>
                  <a:prstClr val="black"/>
                </a:solidFill>
                <a:latin typeface="Meiryo"/>
                <a:ea typeface="ＭＳ Ｐゴシック" panose="020B0600070205080204" pitchFamily="50" charset="-128"/>
                <a:cs typeface="Meiryo"/>
              </a:rPr>
              <a:t>二次元</a:t>
            </a:r>
            <a:r>
              <a:rPr kumimoji="0" sz="918" dirty="0" err="1">
                <a:solidFill>
                  <a:prstClr val="black"/>
                </a:solidFill>
                <a:latin typeface="Meiryo"/>
                <a:cs typeface="Meiryo"/>
              </a:rPr>
              <a:t>コ</a:t>
            </a:r>
            <a:r>
              <a:rPr kumimoji="0" sz="918" spc="5" dirty="0" err="1">
                <a:solidFill>
                  <a:prstClr val="black"/>
                </a:solidFill>
                <a:latin typeface="Meiryo"/>
                <a:cs typeface="Meiryo"/>
              </a:rPr>
              <a:t>ー</a:t>
            </a:r>
            <a:r>
              <a:rPr kumimoji="0" sz="918" dirty="0" err="1">
                <a:solidFill>
                  <a:prstClr val="black"/>
                </a:solidFill>
                <a:latin typeface="Meiryo"/>
                <a:cs typeface="Meiryo"/>
              </a:rPr>
              <a:t>ドよりテスト環境へアクセスください</a:t>
            </a:r>
            <a:r>
              <a:rPr kumimoji="0" sz="918" dirty="0">
                <a:solidFill>
                  <a:prstClr val="black"/>
                </a:solidFill>
                <a:latin typeface="Meiryo"/>
                <a:cs typeface="Meiryo"/>
              </a:rPr>
              <a:t>。</a:t>
            </a:r>
          </a:p>
          <a:p>
            <a:pPr marR="266205" algn="ctr" defTabSz="932688">
              <a:spcBef>
                <a:spcPts val="1148"/>
              </a:spcBef>
              <a:tabLst>
                <a:tab pos="1616012" algn="l"/>
              </a:tabLst>
            </a:pPr>
            <a:r>
              <a:rPr kumimoji="0" sz="1632" b="1" dirty="0">
                <a:solidFill>
                  <a:prstClr val="black"/>
                </a:solidFill>
                <a:latin typeface="Meiryo"/>
                <a:cs typeface="Meiryo"/>
              </a:rPr>
              <a:t>テス</a:t>
            </a:r>
            <a:r>
              <a:rPr kumimoji="0" sz="1632" b="1" spc="-10" dirty="0">
                <a:solidFill>
                  <a:prstClr val="black"/>
                </a:solidFill>
                <a:latin typeface="Meiryo"/>
                <a:cs typeface="Meiryo"/>
              </a:rPr>
              <a:t>ト</a:t>
            </a:r>
            <a:r>
              <a:rPr kumimoji="0" sz="1632" b="1" dirty="0">
                <a:solidFill>
                  <a:prstClr val="black"/>
                </a:solidFill>
                <a:latin typeface="Meiryo"/>
                <a:cs typeface="Meiryo"/>
              </a:rPr>
              <a:t>環境</a:t>
            </a:r>
            <a:r>
              <a:rPr kumimoji="0" sz="1632" b="1" spc="-5" dirty="0">
                <a:solidFill>
                  <a:prstClr val="black"/>
                </a:solidFill>
                <a:latin typeface="Meiryo"/>
                <a:cs typeface="Meiryo"/>
              </a:rPr>
              <a:t>URL	</a:t>
            </a:r>
            <a:r>
              <a:rPr kumimoji="0" sz="1632" b="1" spc="-5" dirty="0">
                <a:solidFill>
                  <a:prstClr val="black"/>
                </a:solidFill>
                <a:latin typeface="Meiryo"/>
                <a:cs typeface="Meiryo"/>
                <a:hlinkClick r:id="rId5"/>
              </a:rPr>
              <a:t>http://zoom.us/test</a:t>
            </a:r>
            <a:endParaRPr kumimoji="0" sz="1632" dirty="0">
              <a:solidFill>
                <a:prstClr val="black"/>
              </a:solidFill>
              <a:latin typeface="Meiryo"/>
              <a:cs typeface="Meiryo"/>
            </a:endParaRPr>
          </a:p>
        </p:txBody>
      </p:sp>
      <p:sp>
        <p:nvSpPr>
          <p:cNvPr id="12" name="object 11">
            <a:extLst>
              <a:ext uri="{FF2B5EF4-FFF2-40B4-BE49-F238E27FC236}">
                <a16:creationId xmlns:a16="http://schemas.microsoft.com/office/drawing/2014/main" id="{3247C402-846F-40F4-AABD-ADA023E78EAC}"/>
              </a:ext>
            </a:extLst>
          </p:cNvPr>
          <p:cNvSpPr txBox="1"/>
          <p:nvPr/>
        </p:nvSpPr>
        <p:spPr>
          <a:xfrm>
            <a:off x="874567" y="8623955"/>
            <a:ext cx="6100287" cy="1018225"/>
          </a:xfrm>
          <a:prstGeom prst="rect">
            <a:avLst/>
          </a:prstGeom>
        </p:spPr>
        <p:txBody>
          <a:bodyPr vert="horz" wrap="square" lIns="0" tIns="28499" rIns="0" bIns="0" rtlCol="0">
            <a:spAutoFit/>
          </a:bodyPr>
          <a:lstStyle/>
          <a:p>
            <a:pPr marL="12954" defTabSz="932688">
              <a:spcBef>
                <a:spcPts val="223"/>
              </a:spcBef>
            </a:pPr>
            <a:r>
              <a:rPr kumimoji="0" sz="714" b="1" dirty="0">
                <a:solidFill>
                  <a:prstClr val="black"/>
                </a:solidFill>
                <a:latin typeface="Meiryo"/>
                <a:cs typeface="Meiryo"/>
              </a:rPr>
              <a:t>◎パソ</a:t>
            </a:r>
            <a:r>
              <a:rPr kumimoji="0" sz="714" b="1" spc="-10" dirty="0">
                <a:solidFill>
                  <a:prstClr val="black"/>
                </a:solidFill>
                <a:latin typeface="Meiryo"/>
                <a:cs typeface="Meiryo"/>
              </a:rPr>
              <a:t>コ</a:t>
            </a:r>
            <a:r>
              <a:rPr kumimoji="0" sz="714" b="1" dirty="0">
                <a:solidFill>
                  <a:prstClr val="black"/>
                </a:solidFill>
                <a:latin typeface="Meiryo"/>
                <a:cs typeface="Meiryo"/>
              </a:rPr>
              <a:t>ンま</a:t>
            </a:r>
            <a:r>
              <a:rPr kumimoji="0" sz="714" b="1" spc="-10" dirty="0">
                <a:solidFill>
                  <a:prstClr val="black"/>
                </a:solidFill>
                <a:latin typeface="Meiryo"/>
                <a:cs typeface="Meiryo"/>
              </a:rPr>
              <a:t>たは</a:t>
            </a:r>
            <a:r>
              <a:rPr kumimoji="0" sz="714" b="1" dirty="0">
                <a:solidFill>
                  <a:prstClr val="black"/>
                </a:solidFill>
                <a:latin typeface="Meiryo"/>
                <a:cs typeface="Meiryo"/>
              </a:rPr>
              <a:t>モバイ</a:t>
            </a:r>
            <a:r>
              <a:rPr kumimoji="0" sz="714" b="1" spc="-10" dirty="0">
                <a:solidFill>
                  <a:prstClr val="black"/>
                </a:solidFill>
                <a:latin typeface="Meiryo"/>
                <a:cs typeface="Meiryo"/>
              </a:rPr>
              <a:t>ル</a:t>
            </a:r>
            <a:r>
              <a:rPr kumimoji="0" sz="714" b="1" dirty="0">
                <a:solidFill>
                  <a:prstClr val="black"/>
                </a:solidFill>
                <a:latin typeface="Meiryo"/>
                <a:cs typeface="Meiryo"/>
              </a:rPr>
              <a:t>機器</a:t>
            </a:r>
            <a:endParaRPr kumimoji="0" sz="714">
              <a:solidFill>
                <a:prstClr val="black"/>
              </a:solidFill>
              <a:latin typeface="Meiryo"/>
              <a:cs typeface="Meiryo"/>
            </a:endParaRPr>
          </a:p>
          <a:p>
            <a:pPr marL="42748" marR="351701" indent="-30442" defTabSz="932688">
              <a:lnSpc>
                <a:spcPct val="113599"/>
              </a:lnSpc>
              <a:spcBef>
                <a:spcPts val="5"/>
              </a:spcBef>
            </a:pPr>
            <a:r>
              <a:rPr kumimoji="0" sz="714" b="1" dirty="0">
                <a:solidFill>
                  <a:prstClr val="black"/>
                </a:solidFill>
                <a:latin typeface="Meiryo"/>
                <a:cs typeface="Meiryo"/>
              </a:rPr>
              <a:t>・</a:t>
            </a:r>
            <a:r>
              <a:rPr kumimoji="0" sz="714" b="1" spc="-5" dirty="0">
                <a:solidFill>
                  <a:prstClr val="black"/>
                </a:solidFill>
                <a:latin typeface="Meiryo"/>
                <a:cs typeface="Meiryo"/>
              </a:rPr>
              <a:t>Windows:</a:t>
            </a:r>
            <a:r>
              <a:rPr kumimoji="0" sz="714" b="1" spc="10" dirty="0">
                <a:solidFill>
                  <a:prstClr val="black"/>
                </a:solidFill>
                <a:latin typeface="Meiryo"/>
                <a:cs typeface="Meiryo"/>
              </a:rPr>
              <a:t> </a:t>
            </a:r>
            <a:r>
              <a:rPr kumimoji="0" sz="714" b="1" spc="-10" dirty="0">
                <a:solidFill>
                  <a:prstClr val="black"/>
                </a:solidFill>
                <a:latin typeface="Meiryo"/>
                <a:cs typeface="Meiryo"/>
              </a:rPr>
              <a:t>10</a:t>
            </a:r>
            <a:r>
              <a:rPr kumimoji="0" sz="714" b="1" dirty="0">
                <a:solidFill>
                  <a:prstClr val="black"/>
                </a:solidFill>
                <a:latin typeface="Meiryo"/>
                <a:cs typeface="Meiryo"/>
              </a:rPr>
              <a:t>、</a:t>
            </a:r>
            <a:r>
              <a:rPr kumimoji="0" sz="714" b="1" spc="-5" dirty="0">
                <a:solidFill>
                  <a:prstClr val="black"/>
                </a:solidFill>
                <a:latin typeface="Meiryo"/>
                <a:cs typeface="Meiryo"/>
              </a:rPr>
              <a:t>8/8.1</a:t>
            </a:r>
            <a:r>
              <a:rPr kumimoji="0" sz="714" b="1" dirty="0">
                <a:solidFill>
                  <a:prstClr val="black"/>
                </a:solidFill>
                <a:latin typeface="Meiryo"/>
                <a:cs typeface="Meiryo"/>
              </a:rPr>
              <a:t>、</a:t>
            </a:r>
            <a:r>
              <a:rPr kumimoji="0" sz="714" b="1" spc="-5" dirty="0">
                <a:solidFill>
                  <a:prstClr val="black"/>
                </a:solidFill>
                <a:latin typeface="Meiryo"/>
                <a:cs typeface="Meiryo"/>
              </a:rPr>
              <a:t>7</a:t>
            </a:r>
            <a:r>
              <a:rPr kumimoji="0" sz="714" b="1" dirty="0">
                <a:solidFill>
                  <a:prstClr val="black"/>
                </a:solidFill>
                <a:latin typeface="Meiryo"/>
                <a:cs typeface="Meiryo"/>
              </a:rPr>
              <a:t>、</a:t>
            </a:r>
            <a:r>
              <a:rPr kumimoji="0" sz="714" b="1" spc="-5" dirty="0">
                <a:solidFill>
                  <a:prstClr val="black"/>
                </a:solidFill>
                <a:latin typeface="Meiryo"/>
                <a:cs typeface="Meiryo"/>
              </a:rPr>
              <a:t>Vista(SP1</a:t>
            </a:r>
            <a:r>
              <a:rPr kumimoji="0" sz="714" b="1" dirty="0">
                <a:solidFill>
                  <a:prstClr val="black"/>
                </a:solidFill>
                <a:latin typeface="Meiryo"/>
                <a:cs typeface="Meiryo"/>
              </a:rPr>
              <a:t>以</a:t>
            </a:r>
            <a:r>
              <a:rPr kumimoji="0" sz="714" b="1" spc="-10" dirty="0">
                <a:solidFill>
                  <a:prstClr val="black"/>
                </a:solidFill>
                <a:latin typeface="Meiryo"/>
                <a:cs typeface="Meiryo"/>
              </a:rPr>
              <a:t>降</a:t>
            </a:r>
            <a:r>
              <a:rPr kumimoji="0" sz="714" b="1" dirty="0">
                <a:solidFill>
                  <a:prstClr val="black"/>
                </a:solidFill>
                <a:latin typeface="Meiryo"/>
                <a:cs typeface="Meiryo"/>
              </a:rPr>
              <a:t>)、</a:t>
            </a:r>
            <a:r>
              <a:rPr kumimoji="0" sz="714" b="1" spc="-5" dirty="0">
                <a:solidFill>
                  <a:prstClr val="black"/>
                </a:solidFill>
                <a:latin typeface="Meiryo"/>
                <a:cs typeface="Meiryo"/>
              </a:rPr>
              <a:t>XP(SP3</a:t>
            </a:r>
            <a:r>
              <a:rPr kumimoji="0" sz="714" b="1" dirty="0">
                <a:solidFill>
                  <a:prstClr val="black"/>
                </a:solidFill>
                <a:latin typeface="Meiryo"/>
                <a:cs typeface="Meiryo"/>
              </a:rPr>
              <a:t>以</a:t>
            </a:r>
            <a:r>
              <a:rPr kumimoji="0" sz="714" b="1" spc="-10" dirty="0">
                <a:solidFill>
                  <a:prstClr val="black"/>
                </a:solidFill>
                <a:latin typeface="Meiryo"/>
                <a:cs typeface="Meiryo"/>
              </a:rPr>
              <a:t>降</a:t>
            </a:r>
            <a:r>
              <a:rPr kumimoji="0" sz="714" b="1" dirty="0">
                <a:solidFill>
                  <a:prstClr val="black"/>
                </a:solidFill>
                <a:latin typeface="Meiryo"/>
                <a:cs typeface="Meiryo"/>
              </a:rPr>
              <a:t>)、</a:t>
            </a:r>
            <a:r>
              <a:rPr kumimoji="0" sz="714" b="1" spc="-5" dirty="0">
                <a:solidFill>
                  <a:prstClr val="black"/>
                </a:solidFill>
                <a:latin typeface="Meiryo"/>
                <a:cs typeface="Meiryo"/>
              </a:rPr>
              <a:t>Mac</a:t>
            </a:r>
            <a:r>
              <a:rPr kumimoji="0" sz="714" b="1" spc="15" dirty="0">
                <a:solidFill>
                  <a:prstClr val="black"/>
                </a:solidFill>
                <a:latin typeface="Meiryo"/>
                <a:cs typeface="Meiryo"/>
              </a:rPr>
              <a:t> </a:t>
            </a:r>
            <a:r>
              <a:rPr kumimoji="0" sz="714" b="1" spc="-5" dirty="0">
                <a:solidFill>
                  <a:prstClr val="black"/>
                </a:solidFill>
                <a:latin typeface="Meiryo"/>
                <a:cs typeface="Meiryo"/>
              </a:rPr>
              <a:t>OS:</a:t>
            </a:r>
            <a:r>
              <a:rPr kumimoji="0" sz="714" b="1" spc="5" dirty="0">
                <a:solidFill>
                  <a:prstClr val="black"/>
                </a:solidFill>
                <a:latin typeface="Meiryo"/>
                <a:cs typeface="Meiryo"/>
              </a:rPr>
              <a:t> </a:t>
            </a:r>
            <a:r>
              <a:rPr kumimoji="0" sz="714" b="1" spc="-5" dirty="0">
                <a:solidFill>
                  <a:prstClr val="black"/>
                </a:solidFill>
                <a:latin typeface="Meiryo"/>
                <a:cs typeface="Meiryo"/>
              </a:rPr>
              <a:t>10.7</a:t>
            </a:r>
            <a:r>
              <a:rPr kumimoji="0" sz="714" b="1" spc="-10" dirty="0">
                <a:solidFill>
                  <a:prstClr val="black"/>
                </a:solidFill>
                <a:latin typeface="Meiryo"/>
                <a:cs typeface="Meiryo"/>
              </a:rPr>
              <a:t>意</a:t>
            </a:r>
            <a:r>
              <a:rPr kumimoji="0" sz="714" b="1" dirty="0">
                <a:solidFill>
                  <a:prstClr val="black"/>
                </a:solidFill>
                <a:latin typeface="Meiryo"/>
                <a:cs typeface="Meiryo"/>
              </a:rPr>
              <a:t>向を</a:t>
            </a:r>
            <a:r>
              <a:rPr kumimoji="0" sz="714" b="1" spc="-10" dirty="0">
                <a:solidFill>
                  <a:prstClr val="black"/>
                </a:solidFill>
                <a:latin typeface="Meiryo"/>
                <a:cs typeface="Meiryo"/>
              </a:rPr>
              <a:t>搭</a:t>
            </a:r>
            <a:r>
              <a:rPr kumimoji="0" sz="714" b="1" dirty="0">
                <a:solidFill>
                  <a:prstClr val="black"/>
                </a:solidFill>
                <a:latin typeface="Meiryo"/>
                <a:cs typeface="Meiryo"/>
              </a:rPr>
              <a:t>載の</a:t>
            </a:r>
            <a:r>
              <a:rPr kumimoji="0" sz="714" b="1" spc="15" dirty="0">
                <a:solidFill>
                  <a:prstClr val="black"/>
                </a:solidFill>
                <a:latin typeface="Meiryo"/>
                <a:cs typeface="Meiryo"/>
              </a:rPr>
              <a:t> </a:t>
            </a:r>
            <a:r>
              <a:rPr kumimoji="0" sz="714" b="1" spc="-5" dirty="0">
                <a:solidFill>
                  <a:prstClr val="black"/>
                </a:solidFill>
                <a:latin typeface="Meiryo"/>
                <a:cs typeface="Meiryo"/>
              </a:rPr>
              <a:t>Mac</a:t>
            </a:r>
            <a:r>
              <a:rPr kumimoji="0" sz="714" b="1" spc="10" dirty="0">
                <a:solidFill>
                  <a:prstClr val="black"/>
                </a:solidFill>
                <a:latin typeface="Meiryo"/>
                <a:cs typeface="Meiryo"/>
              </a:rPr>
              <a:t> </a:t>
            </a:r>
            <a:r>
              <a:rPr kumimoji="0" sz="714" b="1" dirty="0">
                <a:solidFill>
                  <a:prstClr val="black"/>
                </a:solidFill>
                <a:latin typeface="Meiryo"/>
                <a:cs typeface="Meiryo"/>
              </a:rPr>
              <a:t>OS</a:t>
            </a:r>
            <a:r>
              <a:rPr kumimoji="0" sz="714" b="1" spc="10" dirty="0">
                <a:solidFill>
                  <a:prstClr val="black"/>
                </a:solidFill>
                <a:latin typeface="Meiryo"/>
                <a:cs typeface="Meiryo"/>
              </a:rPr>
              <a:t> </a:t>
            </a:r>
            <a:r>
              <a:rPr kumimoji="0" sz="714" b="1" spc="-5" dirty="0">
                <a:solidFill>
                  <a:prstClr val="black"/>
                </a:solidFill>
                <a:latin typeface="Meiryo"/>
                <a:cs typeface="Meiryo"/>
              </a:rPr>
              <a:t>X</a:t>
            </a:r>
            <a:r>
              <a:rPr kumimoji="0" sz="714" b="1" spc="-10" dirty="0">
                <a:solidFill>
                  <a:prstClr val="black"/>
                </a:solidFill>
                <a:latin typeface="Meiryo"/>
                <a:cs typeface="Meiryo"/>
              </a:rPr>
              <a:t>、</a:t>
            </a:r>
            <a:r>
              <a:rPr kumimoji="0" sz="714" b="1" dirty="0">
                <a:solidFill>
                  <a:prstClr val="black"/>
                </a:solidFill>
                <a:latin typeface="Meiryo"/>
                <a:cs typeface="Meiryo"/>
              </a:rPr>
              <a:t>モバイ</a:t>
            </a:r>
            <a:r>
              <a:rPr kumimoji="0" sz="714" b="1" spc="-10" dirty="0">
                <a:solidFill>
                  <a:prstClr val="black"/>
                </a:solidFill>
                <a:latin typeface="Meiryo"/>
                <a:cs typeface="Meiryo"/>
              </a:rPr>
              <a:t>ル</a:t>
            </a:r>
            <a:r>
              <a:rPr kumimoji="0" sz="714" b="1" dirty="0">
                <a:solidFill>
                  <a:prstClr val="black"/>
                </a:solidFill>
                <a:latin typeface="Meiryo"/>
                <a:cs typeface="Meiryo"/>
              </a:rPr>
              <a:t>機器:</a:t>
            </a:r>
            <a:r>
              <a:rPr kumimoji="0" sz="714" b="1" spc="5" dirty="0">
                <a:solidFill>
                  <a:prstClr val="black"/>
                </a:solidFill>
                <a:latin typeface="Meiryo"/>
                <a:cs typeface="Meiryo"/>
              </a:rPr>
              <a:t> </a:t>
            </a:r>
            <a:r>
              <a:rPr kumimoji="0" sz="714" b="1" spc="-5" dirty="0">
                <a:solidFill>
                  <a:prstClr val="black"/>
                </a:solidFill>
                <a:latin typeface="Meiryo"/>
                <a:cs typeface="Meiryo"/>
              </a:rPr>
              <a:t>iOS7.0</a:t>
            </a:r>
            <a:r>
              <a:rPr kumimoji="0" sz="714" b="1" dirty="0">
                <a:solidFill>
                  <a:prstClr val="black"/>
                </a:solidFill>
                <a:latin typeface="Meiryo"/>
                <a:cs typeface="Meiryo"/>
              </a:rPr>
              <a:t>以</a:t>
            </a:r>
            <a:r>
              <a:rPr kumimoji="0" sz="714" b="1" spc="-10" dirty="0">
                <a:solidFill>
                  <a:prstClr val="black"/>
                </a:solidFill>
                <a:latin typeface="Meiryo"/>
                <a:cs typeface="Meiryo"/>
              </a:rPr>
              <a:t>降</a:t>
            </a:r>
            <a:r>
              <a:rPr kumimoji="0" sz="714" b="1" dirty="0">
                <a:solidFill>
                  <a:prstClr val="black"/>
                </a:solidFill>
                <a:latin typeface="Meiryo"/>
                <a:cs typeface="Meiryo"/>
              </a:rPr>
              <a:t>、 </a:t>
            </a:r>
            <a:r>
              <a:rPr kumimoji="0" sz="714" b="1" spc="-5" dirty="0">
                <a:solidFill>
                  <a:prstClr val="black"/>
                </a:solidFill>
                <a:latin typeface="Meiryo"/>
                <a:cs typeface="Meiryo"/>
              </a:rPr>
              <a:t>iPad OS</a:t>
            </a:r>
            <a:r>
              <a:rPr kumimoji="0" sz="714" b="1" dirty="0">
                <a:solidFill>
                  <a:prstClr val="black"/>
                </a:solidFill>
                <a:latin typeface="Meiryo"/>
                <a:cs typeface="Meiryo"/>
              </a:rPr>
              <a:t> </a:t>
            </a:r>
            <a:r>
              <a:rPr kumimoji="0" sz="714" b="1" spc="-5" dirty="0">
                <a:solidFill>
                  <a:prstClr val="black"/>
                </a:solidFill>
                <a:latin typeface="Meiryo"/>
                <a:cs typeface="Meiryo"/>
              </a:rPr>
              <a:t>13</a:t>
            </a:r>
            <a:r>
              <a:rPr kumimoji="0" sz="714" b="1" spc="-10" dirty="0">
                <a:solidFill>
                  <a:prstClr val="black"/>
                </a:solidFill>
                <a:latin typeface="Meiryo"/>
                <a:cs typeface="Meiryo"/>
              </a:rPr>
              <a:t>以降</a:t>
            </a:r>
            <a:r>
              <a:rPr kumimoji="0" sz="714" b="1" dirty="0">
                <a:solidFill>
                  <a:prstClr val="black"/>
                </a:solidFill>
                <a:latin typeface="Meiryo"/>
                <a:cs typeface="Meiryo"/>
              </a:rPr>
              <a:t>、</a:t>
            </a:r>
            <a:r>
              <a:rPr kumimoji="0" sz="714" b="1" spc="-5" dirty="0">
                <a:solidFill>
                  <a:prstClr val="black"/>
                </a:solidFill>
                <a:latin typeface="Meiryo"/>
                <a:cs typeface="Meiryo"/>
              </a:rPr>
              <a:t>Android</a:t>
            </a:r>
            <a:r>
              <a:rPr kumimoji="0" sz="714" b="1" dirty="0">
                <a:solidFill>
                  <a:prstClr val="black"/>
                </a:solidFill>
                <a:latin typeface="Meiryo"/>
                <a:cs typeface="Meiryo"/>
              </a:rPr>
              <a:t> </a:t>
            </a:r>
            <a:r>
              <a:rPr kumimoji="0" sz="714" b="1" spc="-10" dirty="0">
                <a:solidFill>
                  <a:prstClr val="black"/>
                </a:solidFill>
                <a:latin typeface="Meiryo"/>
                <a:cs typeface="Meiryo"/>
              </a:rPr>
              <a:t>4.0x</a:t>
            </a:r>
            <a:r>
              <a:rPr kumimoji="0" sz="714" b="1" dirty="0">
                <a:solidFill>
                  <a:prstClr val="black"/>
                </a:solidFill>
                <a:latin typeface="Meiryo"/>
                <a:cs typeface="Meiryo"/>
              </a:rPr>
              <a:t>以降</a:t>
            </a:r>
            <a:r>
              <a:rPr kumimoji="0" sz="714" b="1" spc="5" dirty="0">
                <a:solidFill>
                  <a:prstClr val="black"/>
                </a:solidFill>
                <a:latin typeface="Meiryo"/>
                <a:cs typeface="Meiryo"/>
              </a:rPr>
              <a:t> </a:t>
            </a:r>
            <a:r>
              <a:rPr kumimoji="0" sz="714" b="1" spc="-10" dirty="0">
                <a:solidFill>
                  <a:prstClr val="black"/>
                </a:solidFill>
                <a:latin typeface="Meiryo"/>
                <a:cs typeface="Meiryo"/>
              </a:rPr>
              <a:t>・</a:t>
            </a:r>
            <a:r>
              <a:rPr kumimoji="0" sz="714" b="1" spc="-5" dirty="0">
                <a:solidFill>
                  <a:prstClr val="black"/>
                </a:solidFill>
                <a:latin typeface="Meiryo"/>
                <a:cs typeface="Meiryo"/>
              </a:rPr>
              <a:t>ブ</a:t>
            </a:r>
            <a:r>
              <a:rPr kumimoji="0" sz="714" b="1" dirty="0">
                <a:solidFill>
                  <a:prstClr val="black"/>
                </a:solidFill>
                <a:latin typeface="Meiryo"/>
                <a:cs typeface="Meiryo"/>
              </a:rPr>
              <a:t>ラ</a:t>
            </a:r>
            <a:r>
              <a:rPr kumimoji="0" sz="714" b="1" spc="-10" dirty="0">
                <a:solidFill>
                  <a:prstClr val="black"/>
                </a:solidFill>
                <a:latin typeface="Meiryo"/>
                <a:cs typeface="Meiryo"/>
              </a:rPr>
              <a:t>ウ</a:t>
            </a:r>
            <a:r>
              <a:rPr kumimoji="0" sz="714" b="1" dirty="0">
                <a:solidFill>
                  <a:prstClr val="black"/>
                </a:solidFill>
                <a:latin typeface="Meiryo"/>
                <a:cs typeface="Meiryo"/>
              </a:rPr>
              <a:t>ザ:</a:t>
            </a:r>
            <a:r>
              <a:rPr kumimoji="0" sz="714" b="1" spc="-10" dirty="0">
                <a:solidFill>
                  <a:prstClr val="black"/>
                </a:solidFill>
                <a:latin typeface="Meiryo"/>
                <a:cs typeface="Meiryo"/>
              </a:rPr>
              <a:t> </a:t>
            </a:r>
            <a:r>
              <a:rPr kumimoji="0" sz="714" b="1" spc="-5" dirty="0">
                <a:solidFill>
                  <a:prstClr val="black"/>
                </a:solidFill>
                <a:latin typeface="Meiryo"/>
                <a:cs typeface="Meiryo"/>
              </a:rPr>
              <a:t>IE7+</a:t>
            </a:r>
            <a:r>
              <a:rPr kumimoji="0" sz="714" b="1" dirty="0">
                <a:solidFill>
                  <a:prstClr val="black"/>
                </a:solidFill>
                <a:latin typeface="Meiryo"/>
                <a:cs typeface="Meiryo"/>
              </a:rPr>
              <a:t>、</a:t>
            </a:r>
            <a:r>
              <a:rPr kumimoji="0" sz="714" b="1" spc="-5" dirty="0">
                <a:solidFill>
                  <a:prstClr val="black"/>
                </a:solidFill>
                <a:latin typeface="Meiryo"/>
                <a:cs typeface="Meiryo"/>
              </a:rPr>
              <a:t>Firefox</a:t>
            </a:r>
            <a:r>
              <a:rPr kumimoji="0" sz="714" b="1" spc="-10" dirty="0">
                <a:solidFill>
                  <a:prstClr val="black"/>
                </a:solidFill>
                <a:latin typeface="Meiryo"/>
                <a:cs typeface="Meiryo"/>
              </a:rPr>
              <a:t>、</a:t>
            </a:r>
            <a:r>
              <a:rPr kumimoji="0" sz="714" b="1" spc="-5" dirty="0">
                <a:solidFill>
                  <a:prstClr val="black"/>
                </a:solidFill>
                <a:latin typeface="Meiryo"/>
                <a:cs typeface="Meiryo"/>
              </a:rPr>
              <a:t>Chrome</a:t>
            </a:r>
            <a:r>
              <a:rPr kumimoji="0" sz="714" b="1" dirty="0">
                <a:solidFill>
                  <a:prstClr val="black"/>
                </a:solidFill>
                <a:latin typeface="Meiryo"/>
                <a:cs typeface="Meiryo"/>
              </a:rPr>
              <a:t>、</a:t>
            </a:r>
            <a:r>
              <a:rPr kumimoji="0" sz="714" b="1" spc="-5" dirty="0">
                <a:solidFill>
                  <a:prstClr val="black"/>
                </a:solidFill>
                <a:latin typeface="Meiryo"/>
                <a:cs typeface="Meiryo"/>
              </a:rPr>
              <a:t>Safari5+</a:t>
            </a:r>
            <a:endParaRPr kumimoji="0" sz="714">
              <a:solidFill>
                <a:prstClr val="black"/>
              </a:solidFill>
              <a:latin typeface="Meiryo"/>
              <a:cs typeface="Meiryo"/>
            </a:endParaRPr>
          </a:p>
          <a:p>
            <a:pPr marL="12954" defTabSz="932688">
              <a:spcBef>
                <a:spcPts val="117"/>
              </a:spcBef>
            </a:pPr>
            <a:r>
              <a:rPr kumimoji="0" sz="714" b="1" dirty="0">
                <a:solidFill>
                  <a:prstClr val="black"/>
                </a:solidFill>
                <a:latin typeface="Meiryo"/>
                <a:cs typeface="Meiryo"/>
              </a:rPr>
              <a:t>◎通信</a:t>
            </a:r>
            <a:r>
              <a:rPr kumimoji="0" sz="714" b="1" spc="-10" dirty="0">
                <a:solidFill>
                  <a:prstClr val="black"/>
                </a:solidFill>
                <a:latin typeface="Meiryo"/>
                <a:cs typeface="Meiryo"/>
              </a:rPr>
              <a:t>環</a:t>
            </a:r>
            <a:r>
              <a:rPr kumimoji="0" sz="714" b="1" dirty="0">
                <a:solidFill>
                  <a:prstClr val="black"/>
                </a:solidFill>
                <a:latin typeface="Meiryo"/>
                <a:cs typeface="Meiryo"/>
              </a:rPr>
              <a:t>境</a:t>
            </a:r>
            <a:r>
              <a:rPr kumimoji="0" sz="714" b="1" spc="234" dirty="0">
                <a:solidFill>
                  <a:prstClr val="black"/>
                </a:solidFill>
                <a:latin typeface="Meiryo"/>
                <a:cs typeface="Meiryo"/>
              </a:rPr>
              <a:t> </a:t>
            </a:r>
            <a:r>
              <a:rPr kumimoji="0" sz="714" b="1" spc="-10" dirty="0">
                <a:solidFill>
                  <a:prstClr val="black"/>
                </a:solidFill>
                <a:latin typeface="Meiryo"/>
                <a:cs typeface="Meiryo"/>
              </a:rPr>
              <a:t>推奨</a:t>
            </a:r>
            <a:r>
              <a:rPr kumimoji="0" sz="714" b="1" dirty="0">
                <a:solidFill>
                  <a:prstClr val="black"/>
                </a:solidFill>
                <a:latin typeface="Meiryo"/>
                <a:cs typeface="Meiryo"/>
              </a:rPr>
              <a:t>される</a:t>
            </a:r>
            <a:r>
              <a:rPr kumimoji="0" sz="714" b="1" spc="-10" dirty="0">
                <a:solidFill>
                  <a:prstClr val="black"/>
                </a:solidFill>
                <a:latin typeface="Meiryo"/>
                <a:cs typeface="Meiryo"/>
              </a:rPr>
              <a:t>帯</a:t>
            </a:r>
            <a:r>
              <a:rPr kumimoji="0" sz="714" b="1" dirty="0">
                <a:solidFill>
                  <a:prstClr val="black"/>
                </a:solidFill>
                <a:latin typeface="Meiryo"/>
                <a:cs typeface="Meiryo"/>
              </a:rPr>
              <a:t>域幅</a:t>
            </a:r>
            <a:r>
              <a:rPr kumimoji="0" sz="714" b="1" spc="-5" dirty="0">
                <a:solidFill>
                  <a:prstClr val="black"/>
                </a:solidFill>
                <a:latin typeface="Meiryo"/>
                <a:cs typeface="Meiryo"/>
              </a:rPr>
              <a:t>：≧600kbps</a:t>
            </a:r>
            <a:endParaRPr kumimoji="0" sz="714">
              <a:solidFill>
                <a:prstClr val="black"/>
              </a:solidFill>
              <a:latin typeface="Meiryo"/>
              <a:cs typeface="Meiryo"/>
            </a:endParaRPr>
          </a:p>
          <a:p>
            <a:pPr marL="12954" defTabSz="932688">
              <a:spcBef>
                <a:spcPts val="112"/>
              </a:spcBef>
            </a:pPr>
            <a:r>
              <a:rPr kumimoji="0" sz="714" b="1" spc="-5" dirty="0">
                <a:solidFill>
                  <a:prstClr val="black"/>
                </a:solidFill>
                <a:latin typeface="Meiryo"/>
                <a:cs typeface="Meiryo"/>
              </a:rPr>
              <a:t>※Zoom</a:t>
            </a:r>
            <a:r>
              <a:rPr kumimoji="0" sz="714" b="1" dirty="0">
                <a:solidFill>
                  <a:prstClr val="black"/>
                </a:solidFill>
                <a:latin typeface="Meiryo"/>
                <a:cs typeface="Meiryo"/>
              </a:rPr>
              <a:t>で</a:t>
            </a:r>
            <a:r>
              <a:rPr kumimoji="0" sz="714" b="1" spc="-10" dirty="0">
                <a:solidFill>
                  <a:prstClr val="black"/>
                </a:solidFill>
                <a:latin typeface="Meiryo"/>
                <a:cs typeface="Meiryo"/>
              </a:rPr>
              <a:t>使</a:t>
            </a:r>
            <a:r>
              <a:rPr kumimoji="0" sz="714" b="1" dirty="0">
                <a:solidFill>
                  <a:prstClr val="black"/>
                </a:solidFill>
                <a:latin typeface="Meiryo"/>
                <a:cs typeface="Meiryo"/>
              </a:rPr>
              <a:t>用</a:t>
            </a:r>
            <a:r>
              <a:rPr kumimoji="0" sz="714" b="1" spc="-10" dirty="0">
                <a:solidFill>
                  <a:prstClr val="black"/>
                </a:solidFill>
                <a:latin typeface="Meiryo"/>
                <a:cs typeface="Meiryo"/>
              </a:rPr>
              <a:t>さ</a:t>
            </a:r>
            <a:r>
              <a:rPr kumimoji="0" sz="714" b="1" dirty="0">
                <a:solidFill>
                  <a:prstClr val="black"/>
                </a:solidFill>
                <a:latin typeface="Meiryo"/>
                <a:cs typeface="Meiryo"/>
              </a:rPr>
              <a:t>れる帯</a:t>
            </a:r>
            <a:r>
              <a:rPr kumimoji="0" sz="714" b="1" spc="-10" dirty="0">
                <a:solidFill>
                  <a:prstClr val="black"/>
                </a:solidFill>
                <a:latin typeface="Meiryo"/>
                <a:cs typeface="Meiryo"/>
              </a:rPr>
              <a:t>域</a:t>
            </a:r>
            <a:r>
              <a:rPr kumimoji="0" sz="714" b="1" dirty="0">
                <a:solidFill>
                  <a:prstClr val="black"/>
                </a:solidFill>
                <a:latin typeface="Meiryo"/>
                <a:cs typeface="Meiryo"/>
              </a:rPr>
              <a:t>幅は</a:t>
            </a:r>
            <a:r>
              <a:rPr kumimoji="0" sz="714" b="1" spc="-10" dirty="0">
                <a:solidFill>
                  <a:prstClr val="black"/>
                </a:solidFill>
                <a:latin typeface="Meiryo"/>
                <a:cs typeface="Meiryo"/>
              </a:rPr>
              <a:t>、自</a:t>
            </a:r>
            <a:r>
              <a:rPr kumimoji="0" sz="714" b="1" dirty="0">
                <a:solidFill>
                  <a:prstClr val="black"/>
                </a:solidFill>
                <a:latin typeface="Meiryo"/>
                <a:cs typeface="Meiryo"/>
              </a:rPr>
              <a:t>動的に</a:t>
            </a:r>
            <a:r>
              <a:rPr kumimoji="0" sz="714" b="1" spc="-5" dirty="0">
                <a:solidFill>
                  <a:prstClr val="black"/>
                </a:solidFill>
                <a:latin typeface="Meiryo"/>
                <a:cs typeface="Meiryo"/>
              </a:rPr>
              <a:t>3G</a:t>
            </a:r>
            <a:r>
              <a:rPr kumimoji="0" sz="714" b="1" dirty="0">
                <a:solidFill>
                  <a:prstClr val="black"/>
                </a:solidFill>
                <a:latin typeface="Meiryo"/>
                <a:cs typeface="Meiryo"/>
              </a:rPr>
              <a:t>、</a:t>
            </a:r>
            <a:r>
              <a:rPr kumimoji="0" sz="714" b="1" spc="-5" dirty="0">
                <a:solidFill>
                  <a:prstClr val="black"/>
                </a:solidFill>
                <a:latin typeface="Meiryo"/>
                <a:cs typeface="Meiryo"/>
              </a:rPr>
              <a:t>WiFi</a:t>
            </a:r>
            <a:r>
              <a:rPr kumimoji="0" sz="714" b="1" spc="-10" dirty="0">
                <a:solidFill>
                  <a:prstClr val="black"/>
                </a:solidFill>
                <a:latin typeface="Meiryo"/>
                <a:cs typeface="Meiryo"/>
              </a:rPr>
              <a:t>、</a:t>
            </a:r>
            <a:r>
              <a:rPr kumimoji="0" sz="714" b="1" dirty="0">
                <a:solidFill>
                  <a:prstClr val="black"/>
                </a:solidFill>
                <a:latin typeface="Meiryo"/>
                <a:cs typeface="Meiryo"/>
              </a:rPr>
              <a:t>または</a:t>
            </a:r>
            <a:r>
              <a:rPr kumimoji="0" sz="714" b="1" spc="-10" dirty="0">
                <a:solidFill>
                  <a:prstClr val="black"/>
                </a:solidFill>
                <a:latin typeface="Meiryo"/>
                <a:cs typeface="Meiryo"/>
              </a:rPr>
              <a:t>優</a:t>
            </a:r>
            <a:r>
              <a:rPr kumimoji="0" sz="714" b="1" dirty="0">
                <a:solidFill>
                  <a:prstClr val="black"/>
                </a:solidFill>
                <a:latin typeface="Meiryo"/>
                <a:cs typeface="Meiryo"/>
              </a:rPr>
              <a:t>先環</a:t>
            </a:r>
            <a:r>
              <a:rPr kumimoji="0" sz="714" b="1" spc="-10" dirty="0">
                <a:solidFill>
                  <a:prstClr val="black"/>
                </a:solidFill>
                <a:latin typeface="Meiryo"/>
                <a:cs typeface="Meiryo"/>
              </a:rPr>
              <a:t>境に</a:t>
            </a:r>
            <a:r>
              <a:rPr kumimoji="0" sz="714" b="1" dirty="0">
                <a:solidFill>
                  <a:prstClr val="black"/>
                </a:solidFill>
                <a:latin typeface="Meiryo"/>
                <a:cs typeface="Meiryo"/>
              </a:rPr>
              <a:t>応じて</a:t>
            </a:r>
            <a:r>
              <a:rPr kumimoji="0" sz="714" b="1" spc="-10" dirty="0">
                <a:solidFill>
                  <a:prstClr val="black"/>
                </a:solidFill>
                <a:latin typeface="Meiryo"/>
                <a:cs typeface="Meiryo"/>
              </a:rPr>
              <a:t>最</a:t>
            </a:r>
            <a:r>
              <a:rPr kumimoji="0" sz="714" b="1" dirty="0">
                <a:solidFill>
                  <a:prstClr val="black"/>
                </a:solidFill>
                <a:latin typeface="Meiryo"/>
                <a:cs typeface="Meiryo"/>
              </a:rPr>
              <a:t>適化</a:t>
            </a:r>
            <a:r>
              <a:rPr kumimoji="0" sz="714" b="1" spc="-10" dirty="0">
                <a:solidFill>
                  <a:prstClr val="black"/>
                </a:solidFill>
                <a:latin typeface="Meiryo"/>
                <a:cs typeface="Meiryo"/>
              </a:rPr>
              <a:t>され</a:t>
            </a:r>
            <a:r>
              <a:rPr kumimoji="0" sz="714" b="1" dirty="0">
                <a:solidFill>
                  <a:prstClr val="black"/>
                </a:solidFill>
                <a:latin typeface="Meiryo"/>
                <a:cs typeface="Meiryo"/>
              </a:rPr>
              <a:t>ます。</a:t>
            </a:r>
            <a:endParaRPr kumimoji="0" sz="714">
              <a:solidFill>
                <a:prstClr val="black"/>
              </a:solidFill>
              <a:latin typeface="Meiryo"/>
              <a:cs typeface="Meiryo"/>
            </a:endParaRPr>
          </a:p>
          <a:p>
            <a:pPr marL="12954" marR="5182" defTabSz="932688">
              <a:lnSpc>
                <a:spcPct val="113599"/>
              </a:lnSpc>
              <a:spcBef>
                <a:spcPts val="10"/>
              </a:spcBef>
            </a:pPr>
            <a:r>
              <a:rPr kumimoji="0" sz="714" b="1" dirty="0">
                <a:solidFill>
                  <a:prstClr val="black"/>
                </a:solidFill>
                <a:latin typeface="Meiryo"/>
                <a:cs typeface="Meiryo"/>
              </a:rPr>
              <a:t>◎当日</a:t>
            </a:r>
            <a:r>
              <a:rPr kumimoji="0" sz="714" b="1" spc="-10" dirty="0">
                <a:solidFill>
                  <a:prstClr val="black"/>
                </a:solidFill>
                <a:latin typeface="Meiryo"/>
                <a:cs typeface="Meiryo"/>
              </a:rPr>
              <a:t>の</a:t>
            </a:r>
            <a:r>
              <a:rPr kumimoji="0" sz="714" b="1" dirty="0">
                <a:solidFill>
                  <a:prstClr val="black"/>
                </a:solidFill>
                <a:latin typeface="Meiryo"/>
                <a:cs typeface="Meiryo"/>
              </a:rPr>
              <a:t>設備</a:t>
            </a:r>
            <a:r>
              <a:rPr kumimoji="0" sz="714" b="1" spc="-10" dirty="0">
                <a:solidFill>
                  <a:prstClr val="black"/>
                </a:solidFill>
                <a:latin typeface="Meiryo"/>
                <a:cs typeface="Meiryo"/>
              </a:rPr>
              <a:t>トラ</a:t>
            </a:r>
            <a:r>
              <a:rPr kumimoji="0" sz="714" b="1" dirty="0">
                <a:solidFill>
                  <a:prstClr val="black"/>
                </a:solidFill>
                <a:latin typeface="Meiryo"/>
                <a:cs typeface="Meiryo"/>
              </a:rPr>
              <a:t>ブルや</a:t>
            </a:r>
            <a:r>
              <a:rPr kumimoji="0" sz="714" b="1" spc="-10" dirty="0">
                <a:solidFill>
                  <a:prstClr val="black"/>
                </a:solidFill>
                <a:latin typeface="Meiryo"/>
                <a:cs typeface="Meiryo"/>
              </a:rPr>
              <a:t>、</a:t>
            </a:r>
            <a:r>
              <a:rPr kumimoji="0" sz="714" b="1" dirty="0">
                <a:solidFill>
                  <a:prstClr val="black"/>
                </a:solidFill>
                <a:latin typeface="Meiryo"/>
                <a:cs typeface="Meiryo"/>
              </a:rPr>
              <a:t>ご利</a:t>
            </a:r>
            <a:r>
              <a:rPr kumimoji="0" sz="714" b="1" spc="-10" dirty="0">
                <a:solidFill>
                  <a:prstClr val="black"/>
                </a:solidFill>
                <a:latin typeface="Meiryo"/>
                <a:cs typeface="Meiryo"/>
              </a:rPr>
              <a:t>用の</a:t>
            </a:r>
            <a:r>
              <a:rPr kumimoji="0" sz="714" b="1" dirty="0">
                <a:solidFill>
                  <a:prstClr val="black"/>
                </a:solidFill>
                <a:latin typeface="Meiryo"/>
                <a:cs typeface="Meiryo"/>
              </a:rPr>
              <a:t>プロバ</a:t>
            </a:r>
            <a:r>
              <a:rPr kumimoji="0" sz="714" b="1" spc="-10" dirty="0">
                <a:solidFill>
                  <a:prstClr val="black"/>
                </a:solidFill>
                <a:latin typeface="Meiryo"/>
                <a:cs typeface="Meiryo"/>
              </a:rPr>
              <a:t>イ</a:t>
            </a:r>
            <a:r>
              <a:rPr kumimoji="0" sz="714" b="1" dirty="0">
                <a:solidFill>
                  <a:prstClr val="black"/>
                </a:solidFill>
                <a:latin typeface="Meiryo"/>
                <a:cs typeface="Meiryo"/>
              </a:rPr>
              <a:t>ダ・</a:t>
            </a:r>
            <a:r>
              <a:rPr kumimoji="0" sz="714" b="1" spc="-10" dirty="0">
                <a:solidFill>
                  <a:prstClr val="black"/>
                </a:solidFill>
                <a:latin typeface="Meiryo"/>
                <a:cs typeface="Meiryo"/>
              </a:rPr>
              <a:t>パソ</a:t>
            </a:r>
            <a:r>
              <a:rPr kumimoji="0" sz="714" b="1" dirty="0">
                <a:solidFill>
                  <a:prstClr val="black"/>
                </a:solidFill>
                <a:latin typeface="Meiryo"/>
                <a:cs typeface="Meiryo"/>
              </a:rPr>
              <a:t>コンに</a:t>
            </a:r>
            <a:r>
              <a:rPr kumimoji="0" sz="714" b="1" spc="-10" dirty="0">
                <a:solidFill>
                  <a:prstClr val="black"/>
                </a:solidFill>
                <a:latin typeface="Meiryo"/>
                <a:cs typeface="Meiryo"/>
              </a:rPr>
              <a:t>お</a:t>
            </a:r>
            <a:r>
              <a:rPr kumimoji="0" sz="714" b="1" dirty="0">
                <a:solidFill>
                  <a:prstClr val="black"/>
                </a:solidFill>
                <a:latin typeface="Meiryo"/>
                <a:cs typeface="Meiryo"/>
              </a:rPr>
              <a:t>ける</a:t>
            </a:r>
            <a:r>
              <a:rPr kumimoji="0" sz="714" b="1" spc="-10" dirty="0">
                <a:solidFill>
                  <a:prstClr val="black"/>
                </a:solidFill>
                <a:latin typeface="Meiryo"/>
                <a:cs typeface="Meiryo"/>
              </a:rPr>
              <a:t>トラ</a:t>
            </a:r>
            <a:r>
              <a:rPr kumimoji="0" sz="714" b="1" dirty="0">
                <a:solidFill>
                  <a:prstClr val="black"/>
                </a:solidFill>
                <a:latin typeface="Meiryo"/>
                <a:cs typeface="Meiryo"/>
              </a:rPr>
              <a:t>ブルや</a:t>
            </a:r>
            <a:r>
              <a:rPr kumimoji="0" sz="714" b="1" spc="-10" dirty="0">
                <a:solidFill>
                  <a:prstClr val="black"/>
                </a:solidFill>
                <a:latin typeface="Meiryo"/>
                <a:cs typeface="Meiryo"/>
              </a:rPr>
              <a:t>制</a:t>
            </a:r>
            <a:r>
              <a:rPr kumimoji="0" sz="714" b="1" dirty="0">
                <a:solidFill>
                  <a:prstClr val="black"/>
                </a:solidFill>
                <a:latin typeface="Meiryo"/>
                <a:cs typeface="Meiryo"/>
              </a:rPr>
              <a:t>限等</a:t>
            </a:r>
            <a:r>
              <a:rPr kumimoji="0" sz="714" b="1" spc="-10" dirty="0">
                <a:solidFill>
                  <a:prstClr val="black"/>
                </a:solidFill>
                <a:latin typeface="Meiryo"/>
                <a:cs typeface="Meiryo"/>
              </a:rPr>
              <a:t>、不</a:t>
            </a:r>
            <a:r>
              <a:rPr kumimoji="0" sz="714" b="1" dirty="0">
                <a:solidFill>
                  <a:prstClr val="black"/>
                </a:solidFill>
                <a:latin typeface="Meiryo"/>
                <a:cs typeface="Meiryo"/>
              </a:rPr>
              <a:t>測の事</a:t>
            </a:r>
            <a:r>
              <a:rPr kumimoji="0" sz="714" b="1" spc="-10" dirty="0">
                <a:solidFill>
                  <a:prstClr val="black"/>
                </a:solidFill>
                <a:latin typeface="Meiryo"/>
                <a:cs typeface="Meiryo"/>
              </a:rPr>
              <a:t>態</a:t>
            </a:r>
            <a:r>
              <a:rPr kumimoji="0" sz="714" b="1" dirty="0">
                <a:solidFill>
                  <a:prstClr val="black"/>
                </a:solidFill>
                <a:latin typeface="Meiryo"/>
                <a:cs typeface="Meiryo"/>
              </a:rPr>
              <a:t>によ</a:t>
            </a:r>
            <a:r>
              <a:rPr kumimoji="0" sz="714" b="1" spc="-10" dirty="0">
                <a:solidFill>
                  <a:prstClr val="black"/>
                </a:solidFill>
                <a:latin typeface="Meiryo"/>
                <a:cs typeface="Meiryo"/>
              </a:rPr>
              <a:t>りご</a:t>
            </a:r>
            <a:r>
              <a:rPr kumimoji="0" sz="714" b="1" dirty="0">
                <a:solidFill>
                  <a:prstClr val="black"/>
                </a:solidFill>
                <a:latin typeface="Meiryo"/>
                <a:cs typeface="Meiryo"/>
              </a:rPr>
              <a:t>覧いた</a:t>
            </a:r>
            <a:r>
              <a:rPr kumimoji="0" sz="714" b="1" spc="-10" dirty="0">
                <a:solidFill>
                  <a:prstClr val="black"/>
                </a:solidFill>
                <a:latin typeface="Meiryo"/>
                <a:cs typeface="Meiryo"/>
              </a:rPr>
              <a:t>だ</a:t>
            </a:r>
            <a:r>
              <a:rPr kumimoji="0" sz="714" b="1" dirty="0">
                <a:solidFill>
                  <a:prstClr val="black"/>
                </a:solidFill>
                <a:latin typeface="Meiryo"/>
                <a:cs typeface="Meiryo"/>
              </a:rPr>
              <a:t>けな</a:t>
            </a:r>
            <a:r>
              <a:rPr kumimoji="0" sz="714" b="1" spc="-10" dirty="0">
                <a:solidFill>
                  <a:prstClr val="black"/>
                </a:solidFill>
                <a:latin typeface="Meiryo"/>
                <a:cs typeface="Meiryo"/>
              </a:rPr>
              <a:t>い場</a:t>
            </a:r>
            <a:r>
              <a:rPr kumimoji="0" sz="714" b="1" dirty="0">
                <a:solidFill>
                  <a:prstClr val="black"/>
                </a:solidFill>
                <a:latin typeface="Meiryo"/>
                <a:cs typeface="Meiryo"/>
              </a:rPr>
              <a:t>合がご</a:t>
            </a:r>
            <a:r>
              <a:rPr kumimoji="0" sz="714" b="1" spc="-10" dirty="0">
                <a:solidFill>
                  <a:prstClr val="black"/>
                </a:solidFill>
                <a:latin typeface="Meiryo"/>
                <a:cs typeface="Meiryo"/>
              </a:rPr>
              <a:t>ざ</a:t>
            </a:r>
            <a:r>
              <a:rPr kumimoji="0" sz="714" b="1" dirty="0">
                <a:solidFill>
                  <a:prstClr val="black"/>
                </a:solidFill>
                <a:latin typeface="Meiryo"/>
                <a:cs typeface="Meiryo"/>
              </a:rPr>
              <a:t>いま</a:t>
            </a:r>
            <a:r>
              <a:rPr kumimoji="0" sz="714" b="1" spc="-10" dirty="0">
                <a:solidFill>
                  <a:prstClr val="black"/>
                </a:solidFill>
                <a:latin typeface="Meiryo"/>
                <a:cs typeface="Meiryo"/>
              </a:rPr>
              <a:t>す。</a:t>
            </a:r>
            <a:r>
              <a:rPr kumimoji="0" sz="714" b="1" dirty="0">
                <a:solidFill>
                  <a:prstClr val="black"/>
                </a:solidFill>
                <a:latin typeface="Meiryo"/>
                <a:cs typeface="Meiryo"/>
              </a:rPr>
              <a:t>その際 はご容</a:t>
            </a:r>
            <a:r>
              <a:rPr kumimoji="0" sz="714" b="1" spc="-10" dirty="0">
                <a:solidFill>
                  <a:prstClr val="black"/>
                </a:solidFill>
                <a:latin typeface="Meiryo"/>
                <a:cs typeface="Meiryo"/>
              </a:rPr>
              <a:t>赦</a:t>
            </a:r>
            <a:r>
              <a:rPr kumimoji="0" sz="714" b="1" dirty="0">
                <a:solidFill>
                  <a:prstClr val="black"/>
                </a:solidFill>
                <a:latin typeface="Meiryo"/>
                <a:cs typeface="Meiryo"/>
              </a:rPr>
              <a:t>くだ</a:t>
            </a:r>
            <a:r>
              <a:rPr kumimoji="0" sz="714" b="1" spc="-10" dirty="0">
                <a:solidFill>
                  <a:prstClr val="black"/>
                </a:solidFill>
                <a:latin typeface="Meiryo"/>
                <a:cs typeface="Meiryo"/>
              </a:rPr>
              <a:t>さい</a:t>
            </a:r>
            <a:r>
              <a:rPr kumimoji="0" sz="714" b="1" dirty="0">
                <a:solidFill>
                  <a:prstClr val="black"/>
                </a:solidFill>
                <a:latin typeface="Meiryo"/>
                <a:cs typeface="Meiryo"/>
              </a:rPr>
              <a:t>ますよ</a:t>
            </a:r>
            <a:r>
              <a:rPr kumimoji="0" sz="714" b="1" spc="-10" dirty="0">
                <a:solidFill>
                  <a:prstClr val="black"/>
                </a:solidFill>
                <a:latin typeface="Meiryo"/>
                <a:cs typeface="Meiryo"/>
              </a:rPr>
              <a:t>う</a:t>
            </a:r>
            <a:r>
              <a:rPr kumimoji="0" sz="714" b="1" dirty="0">
                <a:solidFill>
                  <a:prstClr val="black"/>
                </a:solidFill>
                <a:latin typeface="Meiryo"/>
                <a:cs typeface="Meiryo"/>
              </a:rPr>
              <a:t>お願</a:t>
            </a:r>
            <a:r>
              <a:rPr kumimoji="0" sz="714" b="1" spc="-10" dirty="0">
                <a:solidFill>
                  <a:prstClr val="black"/>
                </a:solidFill>
                <a:latin typeface="Meiryo"/>
                <a:cs typeface="Meiryo"/>
              </a:rPr>
              <a:t>いい</a:t>
            </a:r>
            <a:r>
              <a:rPr kumimoji="0" sz="714" b="1" dirty="0">
                <a:solidFill>
                  <a:prstClr val="black"/>
                </a:solidFill>
                <a:latin typeface="Meiryo"/>
                <a:cs typeface="Meiryo"/>
              </a:rPr>
              <a:t>たしま</a:t>
            </a:r>
            <a:r>
              <a:rPr kumimoji="0" sz="714" b="1" spc="-10" dirty="0">
                <a:solidFill>
                  <a:prstClr val="black"/>
                </a:solidFill>
                <a:latin typeface="Meiryo"/>
                <a:cs typeface="Meiryo"/>
              </a:rPr>
              <a:t>す</a:t>
            </a:r>
            <a:r>
              <a:rPr kumimoji="0" sz="714" b="1" dirty="0">
                <a:solidFill>
                  <a:prstClr val="black"/>
                </a:solidFill>
                <a:latin typeface="Meiryo"/>
                <a:cs typeface="Meiryo"/>
              </a:rPr>
              <a:t>。</a:t>
            </a:r>
            <a:endParaRPr kumimoji="0" sz="714">
              <a:solidFill>
                <a:prstClr val="black"/>
              </a:solidFill>
              <a:latin typeface="Meiryo"/>
              <a:cs typeface="Meiryo"/>
            </a:endParaRPr>
          </a:p>
          <a:p>
            <a:pPr marL="12954" defTabSz="932688">
              <a:spcBef>
                <a:spcPts val="122"/>
              </a:spcBef>
            </a:pPr>
            <a:r>
              <a:rPr kumimoji="0" sz="714" b="1" spc="-5" dirty="0">
                <a:solidFill>
                  <a:prstClr val="black"/>
                </a:solidFill>
                <a:latin typeface="Meiryo"/>
                <a:cs typeface="Meiryo"/>
              </a:rPr>
              <a:t>※iPhone/iPad</a:t>
            </a:r>
            <a:r>
              <a:rPr kumimoji="0" sz="714" b="1" spc="-10" dirty="0">
                <a:solidFill>
                  <a:prstClr val="black"/>
                </a:solidFill>
                <a:latin typeface="Meiryo"/>
                <a:cs typeface="Meiryo"/>
              </a:rPr>
              <a:t>は</a:t>
            </a:r>
            <a:r>
              <a:rPr kumimoji="0" sz="714" b="1" spc="-5" dirty="0">
                <a:solidFill>
                  <a:prstClr val="black"/>
                </a:solidFill>
                <a:latin typeface="Meiryo"/>
                <a:cs typeface="Meiryo"/>
              </a:rPr>
              <a:t>Apple Inc.</a:t>
            </a:r>
            <a:r>
              <a:rPr kumimoji="0" sz="714" b="1" dirty="0">
                <a:solidFill>
                  <a:prstClr val="black"/>
                </a:solidFill>
                <a:latin typeface="Meiryo"/>
                <a:cs typeface="Meiryo"/>
              </a:rPr>
              <a:t>の</a:t>
            </a:r>
            <a:r>
              <a:rPr kumimoji="0" sz="714" b="1" spc="-10" dirty="0">
                <a:solidFill>
                  <a:prstClr val="black"/>
                </a:solidFill>
                <a:latin typeface="Meiryo"/>
                <a:cs typeface="Meiryo"/>
              </a:rPr>
              <a:t>商標</a:t>
            </a:r>
            <a:r>
              <a:rPr kumimoji="0" sz="714" b="1" dirty="0">
                <a:solidFill>
                  <a:prstClr val="black"/>
                </a:solidFill>
                <a:latin typeface="Meiryo"/>
                <a:cs typeface="Meiryo"/>
              </a:rPr>
              <a:t>です</a:t>
            </a:r>
            <a:r>
              <a:rPr kumimoji="0" sz="714" b="1" spc="-10" dirty="0">
                <a:solidFill>
                  <a:prstClr val="black"/>
                </a:solidFill>
                <a:latin typeface="Meiryo"/>
                <a:cs typeface="Meiryo"/>
              </a:rPr>
              <a:t>。</a:t>
            </a:r>
            <a:r>
              <a:rPr kumimoji="0" sz="714" b="1" spc="-5" dirty="0">
                <a:solidFill>
                  <a:prstClr val="black"/>
                </a:solidFill>
                <a:latin typeface="Meiryo"/>
                <a:cs typeface="Meiryo"/>
              </a:rPr>
              <a:t>Android</a:t>
            </a:r>
            <a:r>
              <a:rPr kumimoji="0" sz="714" b="1" spc="-10" dirty="0">
                <a:solidFill>
                  <a:prstClr val="black"/>
                </a:solidFill>
                <a:latin typeface="Meiryo"/>
                <a:cs typeface="Meiryo"/>
              </a:rPr>
              <a:t>は</a:t>
            </a:r>
            <a:r>
              <a:rPr kumimoji="0" sz="714" b="1" spc="-5" dirty="0">
                <a:solidFill>
                  <a:prstClr val="black"/>
                </a:solidFill>
                <a:latin typeface="Meiryo"/>
                <a:cs typeface="Meiryo"/>
              </a:rPr>
              <a:t>Google Inc.</a:t>
            </a:r>
            <a:r>
              <a:rPr kumimoji="0" sz="714" b="1" dirty="0">
                <a:solidFill>
                  <a:prstClr val="black"/>
                </a:solidFill>
                <a:latin typeface="Meiryo"/>
                <a:cs typeface="Meiryo"/>
              </a:rPr>
              <a:t>の</a:t>
            </a:r>
            <a:r>
              <a:rPr kumimoji="0" sz="714" b="1" spc="-10" dirty="0">
                <a:solidFill>
                  <a:prstClr val="black"/>
                </a:solidFill>
                <a:latin typeface="Meiryo"/>
                <a:cs typeface="Meiryo"/>
              </a:rPr>
              <a:t>商</a:t>
            </a:r>
            <a:r>
              <a:rPr kumimoji="0" sz="714" b="1" dirty="0">
                <a:solidFill>
                  <a:prstClr val="black"/>
                </a:solidFill>
                <a:latin typeface="Meiryo"/>
                <a:cs typeface="Meiryo"/>
              </a:rPr>
              <a:t>標です。</a:t>
            </a:r>
            <a:endParaRPr kumimoji="0" sz="714">
              <a:solidFill>
                <a:prstClr val="black"/>
              </a:solidFill>
              <a:latin typeface="Meiryo"/>
              <a:cs typeface="Meiryo"/>
            </a:endParaRPr>
          </a:p>
        </p:txBody>
      </p:sp>
      <p:sp>
        <p:nvSpPr>
          <p:cNvPr id="14" name="object 12">
            <a:extLst>
              <a:ext uri="{FF2B5EF4-FFF2-40B4-BE49-F238E27FC236}">
                <a16:creationId xmlns:a16="http://schemas.microsoft.com/office/drawing/2014/main" id="{39660A4A-924C-4951-86CC-871787C45E7B}"/>
              </a:ext>
            </a:extLst>
          </p:cNvPr>
          <p:cNvSpPr/>
          <p:nvPr/>
        </p:nvSpPr>
        <p:spPr>
          <a:xfrm>
            <a:off x="674067" y="8499924"/>
            <a:ext cx="6615230" cy="1272782"/>
          </a:xfrm>
          <a:custGeom>
            <a:avLst/>
            <a:gdLst/>
            <a:ahLst/>
            <a:cxnLst/>
            <a:rect l="l" t="t" r="r" b="b"/>
            <a:pathLst>
              <a:path w="6485255" h="1247775">
                <a:moveTo>
                  <a:pt x="0" y="83731"/>
                </a:moveTo>
                <a:lnTo>
                  <a:pt x="6580" y="51140"/>
                </a:lnTo>
                <a:lnTo>
                  <a:pt x="24525" y="24525"/>
                </a:lnTo>
                <a:lnTo>
                  <a:pt x="51140" y="6580"/>
                </a:lnTo>
                <a:lnTo>
                  <a:pt x="83731" y="0"/>
                </a:lnTo>
                <a:lnTo>
                  <a:pt x="6401282" y="0"/>
                </a:lnTo>
                <a:lnTo>
                  <a:pt x="6433871" y="6580"/>
                </a:lnTo>
                <a:lnTo>
                  <a:pt x="6460482" y="24525"/>
                </a:lnTo>
                <a:lnTo>
                  <a:pt x="6478422" y="51140"/>
                </a:lnTo>
                <a:lnTo>
                  <a:pt x="6485001" y="83731"/>
                </a:lnTo>
                <a:lnTo>
                  <a:pt x="6485001" y="1163599"/>
                </a:lnTo>
                <a:lnTo>
                  <a:pt x="6478422" y="1196190"/>
                </a:lnTo>
                <a:lnTo>
                  <a:pt x="6460482" y="1222805"/>
                </a:lnTo>
                <a:lnTo>
                  <a:pt x="6433871" y="1240750"/>
                </a:lnTo>
                <a:lnTo>
                  <a:pt x="6401282" y="1247330"/>
                </a:lnTo>
                <a:lnTo>
                  <a:pt x="83731" y="1247330"/>
                </a:lnTo>
                <a:lnTo>
                  <a:pt x="51140" y="1240750"/>
                </a:lnTo>
                <a:lnTo>
                  <a:pt x="24525" y="1222805"/>
                </a:lnTo>
                <a:lnTo>
                  <a:pt x="6580" y="1196190"/>
                </a:lnTo>
                <a:lnTo>
                  <a:pt x="0" y="1163599"/>
                </a:lnTo>
                <a:lnTo>
                  <a:pt x="0" y="83731"/>
                </a:lnTo>
                <a:close/>
              </a:path>
            </a:pathLst>
          </a:custGeom>
          <a:ln w="12700">
            <a:solidFill>
              <a:srgbClr val="FCB823"/>
            </a:solidFill>
          </a:ln>
        </p:spPr>
        <p:txBody>
          <a:bodyPr wrap="square" lIns="0" tIns="0" rIns="0" bIns="0" rtlCol="0"/>
          <a:lstStyle/>
          <a:p>
            <a:pPr defTabSz="932688"/>
            <a:endParaRPr kumimoji="0" sz="1836">
              <a:solidFill>
                <a:prstClr val="black"/>
              </a:solidFill>
              <a:latin typeface="Calibri"/>
            </a:endParaRPr>
          </a:p>
        </p:txBody>
      </p:sp>
      <p:sp>
        <p:nvSpPr>
          <p:cNvPr id="16" name="object 14">
            <a:extLst>
              <a:ext uri="{FF2B5EF4-FFF2-40B4-BE49-F238E27FC236}">
                <a16:creationId xmlns:a16="http://schemas.microsoft.com/office/drawing/2014/main" id="{A69A9DD2-6903-4927-90D7-1D012DCE1588}"/>
              </a:ext>
            </a:extLst>
          </p:cNvPr>
          <p:cNvSpPr txBox="1"/>
          <p:nvPr/>
        </p:nvSpPr>
        <p:spPr>
          <a:xfrm>
            <a:off x="3995050" y="4320668"/>
            <a:ext cx="3392143" cy="578420"/>
          </a:xfrm>
          <a:prstGeom prst="rect">
            <a:avLst/>
          </a:prstGeom>
        </p:spPr>
        <p:txBody>
          <a:bodyPr vert="horz" wrap="square" lIns="0" tIns="12955" rIns="0" bIns="0" rtlCol="0">
            <a:spAutoFit/>
          </a:bodyPr>
          <a:lstStyle/>
          <a:p>
            <a:pPr marL="284988" indent="-272034" defTabSz="932688">
              <a:spcBef>
                <a:spcPts val="102"/>
              </a:spcBef>
              <a:buFont typeface="Symbol"/>
              <a:buChar char=""/>
              <a:tabLst>
                <a:tab pos="284340" algn="l"/>
                <a:tab pos="284988" algn="l"/>
              </a:tabLst>
            </a:pPr>
            <a:r>
              <a:rPr kumimoji="0" sz="1071" b="1" baseline="3968" dirty="0">
                <a:solidFill>
                  <a:prstClr val="black"/>
                </a:solidFill>
                <a:latin typeface="Meiryo"/>
                <a:cs typeface="Meiryo"/>
              </a:rPr>
              <a:t>事前に</a:t>
            </a:r>
            <a:r>
              <a:rPr kumimoji="0" sz="1071" b="1" spc="-15" baseline="3968" dirty="0">
                <a:solidFill>
                  <a:prstClr val="black"/>
                </a:solidFill>
                <a:latin typeface="Meiryo"/>
                <a:cs typeface="Meiryo"/>
              </a:rPr>
              <a:t>「</a:t>
            </a:r>
            <a:r>
              <a:rPr kumimoji="0" sz="1071" b="1" spc="-7" baseline="3968" dirty="0">
                <a:solidFill>
                  <a:prstClr val="black"/>
                </a:solidFill>
                <a:latin typeface="Meiryo"/>
                <a:cs typeface="Meiryo"/>
              </a:rPr>
              <a:t>Zoom</a:t>
            </a:r>
            <a:r>
              <a:rPr kumimoji="0" sz="1071" b="1" spc="-15" baseline="3968" dirty="0">
                <a:solidFill>
                  <a:prstClr val="black"/>
                </a:solidFill>
                <a:latin typeface="Meiryo"/>
                <a:cs typeface="Meiryo"/>
              </a:rPr>
              <a:t>」</a:t>
            </a:r>
            <a:r>
              <a:rPr kumimoji="0" sz="1071" b="1" baseline="3968" dirty="0">
                <a:solidFill>
                  <a:prstClr val="black"/>
                </a:solidFill>
                <a:latin typeface="Meiryo"/>
                <a:cs typeface="Meiryo"/>
              </a:rPr>
              <a:t>アプリ</a:t>
            </a:r>
            <a:r>
              <a:rPr kumimoji="0" sz="1071" b="1" spc="-15" baseline="3968" dirty="0">
                <a:solidFill>
                  <a:prstClr val="black"/>
                </a:solidFill>
                <a:latin typeface="Meiryo"/>
                <a:cs typeface="Meiryo"/>
              </a:rPr>
              <a:t>の</a:t>
            </a:r>
            <a:r>
              <a:rPr kumimoji="0" sz="1071" b="1" baseline="3968" dirty="0">
                <a:solidFill>
                  <a:prstClr val="black"/>
                </a:solidFill>
                <a:latin typeface="Meiryo"/>
                <a:cs typeface="Meiryo"/>
              </a:rPr>
              <a:t>イン</a:t>
            </a:r>
            <a:r>
              <a:rPr kumimoji="0" sz="1071" b="1" spc="-15" baseline="3968" dirty="0">
                <a:solidFill>
                  <a:prstClr val="black"/>
                </a:solidFill>
                <a:latin typeface="Meiryo"/>
                <a:cs typeface="Meiryo"/>
              </a:rPr>
              <a:t>スト</a:t>
            </a:r>
            <a:r>
              <a:rPr kumimoji="0" sz="1071" b="1" baseline="3968" dirty="0">
                <a:solidFill>
                  <a:prstClr val="black"/>
                </a:solidFill>
                <a:latin typeface="Meiryo"/>
                <a:cs typeface="Meiryo"/>
              </a:rPr>
              <a:t>ールを</a:t>
            </a:r>
            <a:r>
              <a:rPr kumimoji="0" sz="1071" b="1" spc="-15" baseline="3968" dirty="0">
                <a:solidFill>
                  <a:prstClr val="black"/>
                </a:solidFill>
                <a:latin typeface="Meiryo"/>
                <a:cs typeface="Meiryo"/>
              </a:rPr>
              <a:t>行</a:t>
            </a:r>
            <a:r>
              <a:rPr kumimoji="0" sz="1071" b="1" baseline="3968" dirty="0">
                <a:solidFill>
                  <a:prstClr val="black"/>
                </a:solidFill>
                <a:latin typeface="Meiryo"/>
                <a:cs typeface="Meiryo"/>
              </a:rPr>
              <a:t>って</a:t>
            </a:r>
            <a:r>
              <a:rPr kumimoji="0" sz="1071" b="1" spc="-15" baseline="3968" dirty="0">
                <a:solidFill>
                  <a:prstClr val="black"/>
                </a:solidFill>
                <a:latin typeface="Meiryo"/>
                <a:cs typeface="Meiryo"/>
              </a:rPr>
              <a:t>くだ</a:t>
            </a:r>
            <a:r>
              <a:rPr kumimoji="0" sz="1071" b="1" baseline="3968" dirty="0">
                <a:solidFill>
                  <a:prstClr val="black"/>
                </a:solidFill>
                <a:latin typeface="Meiryo"/>
                <a:cs typeface="Meiryo"/>
              </a:rPr>
              <a:t>さい。</a:t>
            </a:r>
            <a:endParaRPr kumimoji="0" sz="1071" baseline="3968" dirty="0">
              <a:solidFill>
                <a:prstClr val="black"/>
              </a:solidFill>
              <a:latin typeface="Meiryo"/>
              <a:cs typeface="Meiryo"/>
            </a:endParaRPr>
          </a:p>
          <a:p>
            <a:pPr marL="283045" marR="5182" indent="-270739" defTabSz="932688">
              <a:lnSpc>
                <a:spcPct val="107100"/>
              </a:lnSpc>
              <a:spcBef>
                <a:spcPts val="673"/>
              </a:spcBef>
              <a:buFont typeface="Symbol"/>
              <a:buChar char=""/>
              <a:tabLst>
                <a:tab pos="283045" algn="l"/>
                <a:tab pos="283693" algn="l"/>
              </a:tabLst>
            </a:pPr>
            <a:r>
              <a:rPr kumimoji="0" sz="1071" b="1" baseline="3968" dirty="0">
                <a:solidFill>
                  <a:prstClr val="black"/>
                </a:solidFill>
                <a:latin typeface="Meiryo"/>
                <a:cs typeface="Meiryo"/>
              </a:rPr>
              <a:t>事前登</a:t>
            </a:r>
            <a:r>
              <a:rPr kumimoji="0" sz="1071" b="1" spc="-15" baseline="3968" dirty="0">
                <a:solidFill>
                  <a:prstClr val="black"/>
                </a:solidFill>
                <a:latin typeface="Meiryo"/>
                <a:cs typeface="Meiryo"/>
              </a:rPr>
              <a:t>録</a:t>
            </a:r>
            <a:r>
              <a:rPr kumimoji="0" sz="1071" b="1" baseline="3968" dirty="0">
                <a:solidFill>
                  <a:prstClr val="black"/>
                </a:solidFill>
                <a:latin typeface="Meiryo"/>
                <a:cs typeface="Meiryo"/>
              </a:rPr>
              <a:t>され</a:t>
            </a:r>
            <a:r>
              <a:rPr kumimoji="0" sz="1071" b="1" spc="-15" baseline="3968" dirty="0">
                <a:solidFill>
                  <a:prstClr val="black"/>
                </a:solidFill>
                <a:latin typeface="Meiryo"/>
                <a:cs typeface="Meiryo"/>
              </a:rPr>
              <a:t>たメ</a:t>
            </a:r>
            <a:r>
              <a:rPr kumimoji="0" sz="1071" b="1" baseline="3968" dirty="0">
                <a:solidFill>
                  <a:prstClr val="black"/>
                </a:solidFill>
                <a:latin typeface="Meiryo"/>
                <a:cs typeface="Meiryo"/>
              </a:rPr>
              <a:t>ールア</a:t>
            </a:r>
            <a:r>
              <a:rPr kumimoji="0" sz="1071" b="1" spc="-15" baseline="3968" dirty="0">
                <a:solidFill>
                  <a:prstClr val="black"/>
                </a:solidFill>
                <a:latin typeface="Meiryo"/>
                <a:cs typeface="Meiryo"/>
              </a:rPr>
              <a:t>ド</a:t>
            </a:r>
            <a:r>
              <a:rPr kumimoji="0" sz="1071" b="1" baseline="3968" dirty="0">
                <a:solidFill>
                  <a:prstClr val="black"/>
                </a:solidFill>
                <a:latin typeface="Meiryo"/>
                <a:cs typeface="Meiryo"/>
              </a:rPr>
              <a:t>レス</a:t>
            </a:r>
            <a:r>
              <a:rPr kumimoji="0" sz="1071" b="1" spc="-15" baseline="3968" dirty="0">
                <a:solidFill>
                  <a:prstClr val="black"/>
                </a:solidFill>
                <a:latin typeface="Meiryo"/>
                <a:cs typeface="Meiryo"/>
              </a:rPr>
              <a:t>宛に</a:t>
            </a:r>
            <a:r>
              <a:rPr kumimoji="0" sz="1071" b="1" baseline="3968" dirty="0">
                <a:solidFill>
                  <a:prstClr val="black"/>
                </a:solidFill>
                <a:latin typeface="Meiryo"/>
                <a:cs typeface="Meiryo"/>
              </a:rPr>
              <a:t>届く、</a:t>
            </a:r>
            <a:r>
              <a:rPr kumimoji="0" sz="1071" b="1" spc="-15" baseline="3968" dirty="0">
                <a:solidFill>
                  <a:prstClr val="black"/>
                </a:solidFill>
                <a:latin typeface="Meiryo"/>
                <a:cs typeface="Meiryo"/>
              </a:rPr>
              <a:t>当</a:t>
            </a:r>
            <a:r>
              <a:rPr kumimoji="0" sz="1071" b="1" baseline="3968" dirty="0">
                <a:solidFill>
                  <a:prstClr val="black"/>
                </a:solidFill>
                <a:latin typeface="Meiryo"/>
                <a:cs typeface="Meiryo"/>
              </a:rPr>
              <a:t>日参</a:t>
            </a:r>
            <a:r>
              <a:rPr kumimoji="0" sz="1071" b="1" spc="-15" baseline="3968" dirty="0">
                <a:solidFill>
                  <a:prstClr val="black"/>
                </a:solidFill>
                <a:latin typeface="Meiryo"/>
                <a:cs typeface="Meiryo"/>
              </a:rPr>
              <a:t>加用</a:t>
            </a:r>
            <a:r>
              <a:rPr kumimoji="0" sz="1071" b="1" spc="-7" baseline="3968" dirty="0">
                <a:solidFill>
                  <a:prstClr val="black"/>
                </a:solidFill>
                <a:latin typeface="Meiryo"/>
                <a:cs typeface="Meiryo"/>
              </a:rPr>
              <a:t>URL</a:t>
            </a:r>
            <a:r>
              <a:rPr kumimoji="0" sz="1071" b="1" spc="-15" baseline="3968" dirty="0">
                <a:solidFill>
                  <a:prstClr val="black"/>
                </a:solidFill>
                <a:latin typeface="Meiryo"/>
                <a:cs typeface="Meiryo"/>
              </a:rPr>
              <a:t>よ</a:t>
            </a:r>
            <a:r>
              <a:rPr kumimoji="0" sz="1071" b="1" baseline="3968" dirty="0">
                <a:solidFill>
                  <a:prstClr val="black"/>
                </a:solidFill>
                <a:latin typeface="Meiryo"/>
                <a:cs typeface="Meiryo"/>
              </a:rPr>
              <a:t>り視</a:t>
            </a:r>
            <a:r>
              <a:rPr kumimoji="0" sz="1071" b="1" spc="-15" baseline="3968" dirty="0">
                <a:solidFill>
                  <a:prstClr val="black"/>
                </a:solidFill>
                <a:latin typeface="Meiryo"/>
                <a:cs typeface="Meiryo"/>
              </a:rPr>
              <a:t>聴</a:t>
            </a:r>
            <a:r>
              <a:rPr kumimoji="0" sz="1071" b="1" baseline="3968" dirty="0">
                <a:solidFill>
                  <a:prstClr val="black"/>
                </a:solidFill>
                <a:latin typeface="Meiryo"/>
                <a:cs typeface="Meiryo"/>
              </a:rPr>
              <a:t>ペ</a:t>
            </a:r>
            <a:r>
              <a:rPr kumimoji="0" sz="1071" b="1" spc="-15" baseline="3968" dirty="0">
                <a:solidFill>
                  <a:prstClr val="black"/>
                </a:solidFill>
                <a:latin typeface="Meiryo"/>
                <a:cs typeface="Meiryo"/>
              </a:rPr>
              <a:t>ー</a:t>
            </a:r>
            <a:r>
              <a:rPr kumimoji="0" sz="1071" b="1" baseline="3968" dirty="0">
                <a:solidFill>
                  <a:prstClr val="black"/>
                </a:solidFill>
                <a:latin typeface="Meiryo"/>
                <a:cs typeface="Meiryo"/>
              </a:rPr>
              <a:t>ジへ </a:t>
            </a:r>
            <a:r>
              <a:rPr kumimoji="0" sz="714" b="1" dirty="0">
                <a:solidFill>
                  <a:prstClr val="black"/>
                </a:solidFill>
                <a:latin typeface="Meiryo"/>
                <a:cs typeface="Meiryo"/>
              </a:rPr>
              <a:t>アクセ</a:t>
            </a:r>
            <a:r>
              <a:rPr kumimoji="0" sz="714" b="1" spc="-10" dirty="0">
                <a:solidFill>
                  <a:prstClr val="black"/>
                </a:solidFill>
                <a:latin typeface="Meiryo"/>
                <a:cs typeface="Meiryo"/>
              </a:rPr>
              <a:t>ス</a:t>
            </a:r>
            <a:r>
              <a:rPr kumimoji="0" sz="714" b="1" dirty="0">
                <a:solidFill>
                  <a:prstClr val="black"/>
                </a:solidFill>
                <a:latin typeface="Meiryo"/>
                <a:cs typeface="Meiryo"/>
              </a:rPr>
              <a:t>でき</a:t>
            </a:r>
            <a:r>
              <a:rPr kumimoji="0" sz="714" b="1" spc="-10" dirty="0">
                <a:solidFill>
                  <a:prstClr val="black"/>
                </a:solidFill>
                <a:latin typeface="Meiryo"/>
                <a:cs typeface="Meiryo"/>
              </a:rPr>
              <a:t>ます</a:t>
            </a:r>
            <a:r>
              <a:rPr kumimoji="0" sz="714" b="1" dirty="0">
                <a:solidFill>
                  <a:prstClr val="black"/>
                </a:solidFill>
                <a:latin typeface="Meiryo"/>
                <a:cs typeface="Meiryo"/>
              </a:rPr>
              <a:t>。</a:t>
            </a:r>
            <a:endParaRPr kumimoji="0" sz="714" dirty="0">
              <a:solidFill>
                <a:prstClr val="black"/>
              </a:solidFill>
              <a:latin typeface="Meiryo"/>
              <a:cs typeface="Meiryo"/>
            </a:endParaRPr>
          </a:p>
          <a:p>
            <a:pPr marL="283045" defTabSz="932688">
              <a:spcBef>
                <a:spcPts val="122"/>
              </a:spcBef>
            </a:pPr>
            <a:r>
              <a:rPr kumimoji="0" sz="714" b="1" dirty="0">
                <a:solidFill>
                  <a:prstClr val="black"/>
                </a:solidFill>
                <a:latin typeface="Meiryo"/>
                <a:cs typeface="Meiryo"/>
              </a:rPr>
              <a:t>※サイ</a:t>
            </a:r>
            <a:r>
              <a:rPr kumimoji="0" sz="714" b="1" spc="-10" dirty="0">
                <a:solidFill>
                  <a:prstClr val="black"/>
                </a:solidFill>
                <a:latin typeface="Meiryo"/>
                <a:cs typeface="Meiryo"/>
              </a:rPr>
              <a:t>ン</a:t>
            </a:r>
            <a:r>
              <a:rPr kumimoji="0" sz="714" b="1" dirty="0">
                <a:solidFill>
                  <a:prstClr val="black"/>
                </a:solidFill>
                <a:latin typeface="Meiryo"/>
                <a:cs typeface="Meiryo"/>
              </a:rPr>
              <a:t>イン</a:t>
            </a:r>
            <a:r>
              <a:rPr kumimoji="0" sz="714" b="1" spc="-10" dirty="0">
                <a:solidFill>
                  <a:prstClr val="black"/>
                </a:solidFill>
                <a:latin typeface="Meiryo"/>
                <a:cs typeface="Meiryo"/>
              </a:rPr>
              <a:t>・サ</a:t>
            </a:r>
            <a:r>
              <a:rPr kumimoji="0" sz="714" b="1" dirty="0">
                <a:solidFill>
                  <a:prstClr val="black"/>
                </a:solidFill>
                <a:latin typeface="Meiryo"/>
                <a:cs typeface="Meiryo"/>
              </a:rPr>
              <a:t>インア</a:t>
            </a:r>
            <a:r>
              <a:rPr kumimoji="0" sz="714" b="1" spc="-10" dirty="0">
                <a:solidFill>
                  <a:prstClr val="black"/>
                </a:solidFill>
                <a:latin typeface="Meiryo"/>
                <a:cs typeface="Meiryo"/>
              </a:rPr>
              <a:t>ッ</a:t>
            </a:r>
            <a:r>
              <a:rPr kumimoji="0" sz="714" b="1" dirty="0">
                <a:solidFill>
                  <a:prstClr val="black"/>
                </a:solidFill>
                <a:latin typeface="Meiryo"/>
                <a:cs typeface="Meiryo"/>
              </a:rPr>
              <a:t>プは</a:t>
            </a:r>
            <a:r>
              <a:rPr kumimoji="0" sz="714" b="1" spc="-10" dirty="0">
                <a:solidFill>
                  <a:prstClr val="black"/>
                </a:solidFill>
                <a:latin typeface="Meiryo"/>
                <a:cs typeface="Meiryo"/>
              </a:rPr>
              <a:t>必須</a:t>
            </a:r>
            <a:r>
              <a:rPr kumimoji="0" sz="714" b="1" dirty="0">
                <a:solidFill>
                  <a:prstClr val="black"/>
                </a:solidFill>
                <a:latin typeface="Meiryo"/>
                <a:cs typeface="Meiryo"/>
              </a:rPr>
              <a:t>ではあ</a:t>
            </a:r>
            <a:r>
              <a:rPr kumimoji="0" sz="714" b="1" spc="-10" dirty="0">
                <a:solidFill>
                  <a:prstClr val="black"/>
                </a:solidFill>
                <a:latin typeface="Meiryo"/>
                <a:cs typeface="Meiryo"/>
              </a:rPr>
              <a:t>り</a:t>
            </a:r>
            <a:r>
              <a:rPr kumimoji="0" sz="714" b="1" dirty="0">
                <a:solidFill>
                  <a:prstClr val="black"/>
                </a:solidFill>
                <a:latin typeface="Meiryo"/>
                <a:cs typeface="Meiryo"/>
              </a:rPr>
              <a:t>ませ</a:t>
            </a:r>
            <a:r>
              <a:rPr kumimoji="0" sz="714" b="1" spc="-10" dirty="0">
                <a:solidFill>
                  <a:prstClr val="black"/>
                </a:solidFill>
                <a:latin typeface="Meiryo"/>
                <a:cs typeface="Meiryo"/>
              </a:rPr>
              <a:t>ん</a:t>
            </a:r>
            <a:r>
              <a:rPr kumimoji="0" sz="714" b="1" dirty="0">
                <a:solidFill>
                  <a:prstClr val="black"/>
                </a:solidFill>
                <a:latin typeface="Meiryo"/>
                <a:cs typeface="Meiryo"/>
              </a:rPr>
              <a:t>。</a:t>
            </a:r>
            <a:endParaRPr kumimoji="0" sz="714" dirty="0">
              <a:solidFill>
                <a:prstClr val="black"/>
              </a:solidFill>
              <a:latin typeface="Meiryo"/>
              <a:cs typeface="Meiryo"/>
            </a:endParaRPr>
          </a:p>
        </p:txBody>
      </p:sp>
      <p:sp>
        <p:nvSpPr>
          <p:cNvPr id="18" name="object 15">
            <a:extLst>
              <a:ext uri="{FF2B5EF4-FFF2-40B4-BE49-F238E27FC236}">
                <a16:creationId xmlns:a16="http://schemas.microsoft.com/office/drawing/2014/main" id="{DB918C4B-AFB5-446B-A9D3-DFEF7ADAFCD7}"/>
              </a:ext>
            </a:extLst>
          </p:cNvPr>
          <p:cNvSpPr txBox="1"/>
          <p:nvPr/>
        </p:nvSpPr>
        <p:spPr>
          <a:xfrm>
            <a:off x="426081" y="4280250"/>
            <a:ext cx="3537234" cy="872406"/>
          </a:xfrm>
          <a:prstGeom prst="rect">
            <a:avLst/>
          </a:prstGeom>
        </p:spPr>
        <p:txBody>
          <a:bodyPr vert="horz" wrap="square" lIns="0" tIns="12307" rIns="0" bIns="0" rtlCol="0">
            <a:spAutoFit/>
          </a:bodyPr>
          <a:lstStyle/>
          <a:p>
            <a:pPr marL="246126" indent="-233820" defTabSz="932688">
              <a:spcBef>
                <a:spcPts val="97"/>
              </a:spcBef>
              <a:buFont typeface="Symbol"/>
              <a:buChar char=""/>
              <a:tabLst>
                <a:tab pos="245478" algn="l"/>
                <a:tab pos="246774" algn="l"/>
              </a:tabLst>
            </a:pPr>
            <a:r>
              <a:rPr kumimoji="0" sz="816" b="1" spc="-5" dirty="0">
                <a:solidFill>
                  <a:prstClr val="black"/>
                </a:solidFill>
                <a:latin typeface="Meiryo"/>
                <a:cs typeface="Meiryo"/>
              </a:rPr>
              <a:t>事前登</a:t>
            </a:r>
            <a:r>
              <a:rPr kumimoji="0" sz="816" b="1" dirty="0">
                <a:solidFill>
                  <a:prstClr val="black"/>
                </a:solidFill>
                <a:latin typeface="Meiryo"/>
                <a:cs typeface="Meiryo"/>
              </a:rPr>
              <a:t>録</a:t>
            </a:r>
            <a:r>
              <a:rPr kumimoji="0" sz="816" b="1" spc="-5" dirty="0">
                <a:solidFill>
                  <a:prstClr val="black"/>
                </a:solidFill>
                <a:latin typeface="Meiryo"/>
                <a:cs typeface="Meiryo"/>
              </a:rPr>
              <a:t>され</a:t>
            </a:r>
            <a:r>
              <a:rPr kumimoji="0" sz="816" b="1" dirty="0">
                <a:solidFill>
                  <a:prstClr val="black"/>
                </a:solidFill>
                <a:latin typeface="Meiryo"/>
                <a:cs typeface="Meiryo"/>
              </a:rPr>
              <a:t>た</a:t>
            </a:r>
            <a:r>
              <a:rPr kumimoji="0" sz="816" b="1" spc="-5" dirty="0">
                <a:solidFill>
                  <a:prstClr val="black"/>
                </a:solidFill>
                <a:latin typeface="Meiryo"/>
                <a:cs typeface="Meiryo"/>
              </a:rPr>
              <a:t>メール</a:t>
            </a:r>
            <a:r>
              <a:rPr kumimoji="0" sz="816" b="1" dirty="0">
                <a:solidFill>
                  <a:prstClr val="black"/>
                </a:solidFill>
                <a:latin typeface="Meiryo"/>
                <a:cs typeface="Meiryo"/>
              </a:rPr>
              <a:t>ア</a:t>
            </a:r>
            <a:r>
              <a:rPr kumimoji="0" sz="816" b="1" spc="-5" dirty="0">
                <a:solidFill>
                  <a:prstClr val="black"/>
                </a:solidFill>
                <a:latin typeface="Meiryo"/>
                <a:cs typeface="Meiryo"/>
              </a:rPr>
              <a:t>ドレ</a:t>
            </a:r>
            <a:r>
              <a:rPr kumimoji="0" sz="816" b="1" dirty="0">
                <a:solidFill>
                  <a:prstClr val="black"/>
                </a:solidFill>
                <a:latin typeface="Meiryo"/>
                <a:cs typeface="Meiryo"/>
              </a:rPr>
              <a:t>ス</a:t>
            </a:r>
            <a:r>
              <a:rPr kumimoji="0" sz="816" b="1" spc="-5" dirty="0">
                <a:solidFill>
                  <a:prstClr val="black"/>
                </a:solidFill>
                <a:latin typeface="Meiryo"/>
                <a:cs typeface="Meiryo"/>
              </a:rPr>
              <a:t>宛に、</a:t>
            </a:r>
            <a:r>
              <a:rPr kumimoji="0" sz="816" b="1" dirty="0">
                <a:solidFill>
                  <a:prstClr val="black"/>
                </a:solidFill>
                <a:latin typeface="Meiryo"/>
                <a:cs typeface="Meiryo"/>
              </a:rPr>
              <a:t>当</a:t>
            </a:r>
            <a:r>
              <a:rPr kumimoji="0" sz="816" b="1" spc="-5" dirty="0">
                <a:solidFill>
                  <a:prstClr val="black"/>
                </a:solidFill>
                <a:latin typeface="Meiryo"/>
                <a:cs typeface="Meiryo"/>
              </a:rPr>
              <a:t>日参</a:t>
            </a:r>
            <a:r>
              <a:rPr kumimoji="0" sz="816" b="1" dirty="0">
                <a:solidFill>
                  <a:prstClr val="black"/>
                </a:solidFill>
                <a:latin typeface="Meiryo"/>
                <a:cs typeface="Meiryo"/>
              </a:rPr>
              <a:t>加</a:t>
            </a:r>
            <a:r>
              <a:rPr kumimoji="0" sz="816" b="1" spc="-5" dirty="0">
                <a:solidFill>
                  <a:prstClr val="black"/>
                </a:solidFill>
                <a:latin typeface="Meiryo"/>
                <a:cs typeface="Meiryo"/>
              </a:rPr>
              <a:t>用</a:t>
            </a:r>
            <a:r>
              <a:rPr kumimoji="0" sz="816" b="1" spc="-77" dirty="0">
                <a:solidFill>
                  <a:prstClr val="black"/>
                </a:solidFill>
                <a:latin typeface="Meiryo"/>
                <a:cs typeface="Meiryo"/>
              </a:rPr>
              <a:t> </a:t>
            </a:r>
            <a:r>
              <a:rPr kumimoji="0" sz="816" b="1" spc="-5" dirty="0">
                <a:solidFill>
                  <a:prstClr val="black"/>
                </a:solidFill>
                <a:latin typeface="Meiryo"/>
                <a:cs typeface="Meiryo"/>
              </a:rPr>
              <a:t>URL</a:t>
            </a:r>
            <a:r>
              <a:rPr kumimoji="0" sz="816" b="1" spc="-71" dirty="0">
                <a:solidFill>
                  <a:prstClr val="black"/>
                </a:solidFill>
                <a:latin typeface="Meiryo"/>
                <a:cs typeface="Meiryo"/>
              </a:rPr>
              <a:t> </a:t>
            </a:r>
            <a:r>
              <a:rPr kumimoji="0" sz="816" b="1" spc="-5" dirty="0">
                <a:solidFill>
                  <a:prstClr val="black"/>
                </a:solidFill>
                <a:latin typeface="Meiryo"/>
                <a:cs typeface="Meiryo"/>
              </a:rPr>
              <a:t>が</a:t>
            </a:r>
            <a:r>
              <a:rPr kumimoji="0" sz="816" b="1" dirty="0">
                <a:solidFill>
                  <a:prstClr val="black"/>
                </a:solidFill>
                <a:latin typeface="Meiryo"/>
                <a:cs typeface="Meiryo"/>
              </a:rPr>
              <a:t>届</a:t>
            </a:r>
            <a:r>
              <a:rPr kumimoji="0" sz="816" b="1" spc="-5" dirty="0">
                <a:solidFill>
                  <a:prstClr val="black"/>
                </a:solidFill>
                <a:latin typeface="Meiryo"/>
                <a:cs typeface="Meiryo"/>
              </a:rPr>
              <a:t>き</a:t>
            </a:r>
            <a:r>
              <a:rPr kumimoji="0" sz="816" b="1" dirty="0">
                <a:solidFill>
                  <a:prstClr val="black"/>
                </a:solidFill>
                <a:latin typeface="Meiryo"/>
                <a:cs typeface="Meiryo"/>
              </a:rPr>
              <a:t>ま</a:t>
            </a:r>
            <a:r>
              <a:rPr kumimoji="0" sz="816" b="1" spc="-5" dirty="0">
                <a:solidFill>
                  <a:prstClr val="black"/>
                </a:solidFill>
                <a:latin typeface="Meiryo"/>
                <a:cs typeface="Meiryo"/>
              </a:rPr>
              <a:t>す。</a:t>
            </a:r>
            <a:endParaRPr kumimoji="0" sz="816" dirty="0">
              <a:solidFill>
                <a:prstClr val="black"/>
              </a:solidFill>
              <a:latin typeface="Meiryo"/>
              <a:cs typeface="Meiryo"/>
            </a:endParaRPr>
          </a:p>
          <a:p>
            <a:pPr marL="246126" indent="-233820" defTabSz="932688">
              <a:spcBef>
                <a:spcPts val="750"/>
              </a:spcBef>
              <a:buFont typeface="Symbol"/>
              <a:buChar char=""/>
              <a:tabLst>
                <a:tab pos="246126" algn="l"/>
                <a:tab pos="246774" algn="l"/>
              </a:tabLst>
            </a:pPr>
            <a:r>
              <a:rPr kumimoji="0" sz="816" b="1" spc="-5" dirty="0">
                <a:solidFill>
                  <a:prstClr val="black"/>
                </a:solidFill>
                <a:latin typeface="Meiryo"/>
                <a:cs typeface="Meiryo"/>
              </a:rPr>
              <a:t>当日参</a:t>
            </a:r>
            <a:r>
              <a:rPr kumimoji="0" sz="816" b="1" dirty="0">
                <a:solidFill>
                  <a:prstClr val="black"/>
                </a:solidFill>
                <a:latin typeface="Meiryo"/>
                <a:cs typeface="Meiryo"/>
              </a:rPr>
              <a:t>加</a:t>
            </a:r>
            <a:r>
              <a:rPr kumimoji="0" sz="816" b="1" spc="-5" dirty="0">
                <a:solidFill>
                  <a:prstClr val="black"/>
                </a:solidFill>
                <a:latin typeface="Meiryo"/>
                <a:cs typeface="Meiryo"/>
              </a:rPr>
              <a:t>用の</a:t>
            </a:r>
            <a:r>
              <a:rPr kumimoji="0" sz="816" b="1" spc="-71" dirty="0">
                <a:solidFill>
                  <a:prstClr val="black"/>
                </a:solidFill>
                <a:latin typeface="Meiryo"/>
                <a:cs typeface="Meiryo"/>
              </a:rPr>
              <a:t> </a:t>
            </a:r>
            <a:r>
              <a:rPr kumimoji="0" sz="816" b="1" dirty="0">
                <a:solidFill>
                  <a:prstClr val="black"/>
                </a:solidFill>
                <a:latin typeface="Meiryo"/>
                <a:cs typeface="Meiryo"/>
              </a:rPr>
              <a:t>URL</a:t>
            </a:r>
            <a:r>
              <a:rPr kumimoji="0" sz="816" b="1" spc="-77" dirty="0">
                <a:solidFill>
                  <a:prstClr val="black"/>
                </a:solidFill>
                <a:latin typeface="Meiryo"/>
                <a:cs typeface="Meiryo"/>
              </a:rPr>
              <a:t> </a:t>
            </a:r>
            <a:r>
              <a:rPr kumimoji="0" sz="816" b="1" spc="-5" dirty="0">
                <a:solidFill>
                  <a:prstClr val="black"/>
                </a:solidFill>
                <a:latin typeface="Meiryo"/>
                <a:cs typeface="Meiryo"/>
              </a:rPr>
              <a:t>を</a:t>
            </a:r>
            <a:r>
              <a:rPr kumimoji="0" sz="816" b="1" dirty="0">
                <a:solidFill>
                  <a:prstClr val="black"/>
                </a:solidFill>
                <a:latin typeface="Meiryo"/>
                <a:cs typeface="Meiryo"/>
              </a:rPr>
              <a:t>ク</a:t>
            </a:r>
            <a:r>
              <a:rPr kumimoji="0" sz="816" b="1" spc="-5" dirty="0">
                <a:solidFill>
                  <a:prstClr val="black"/>
                </a:solidFill>
                <a:latin typeface="Meiryo"/>
                <a:cs typeface="Meiryo"/>
              </a:rPr>
              <a:t>リッ</a:t>
            </a:r>
            <a:r>
              <a:rPr kumimoji="0" sz="816" b="1" dirty="0">
                <a:solidFill>
                  <a:prstClr val="black"/>
                </a:solidFill>
                <a:latin typeface="Meiryo"/>
                <a:cs typeface="Meiryo"/>
              </a:rPr>
              <a:t>クす</a:t>
            </a:r>
            <a:r>
              <a:rPr kumimoji="0" sz="816" b="1" spc="-5" dirty="0">
                <a:solidFill>
                  <a:prstClr val="black"/>
                </a:solidFill>
                <a:latin typeface="Meiryo"/>
                <a:cs typeface="Meiryo"/>
              </a:rPr>
              <a:t>ると視</a:t>
            </a:r>
            <a:r>
              <a:rPr kumimoji="0" sz="816" b="1" dirty="0">
                <a:solidFill>
                  <a:prstClr val="black"/>
                </a:solidFill>
                <a:latin typeface="Meiryo"/>
                <a:cs typeface="Meiryo"/>
              </a:rPr>
              <a:t>聴</a:t>
            </a:r>
            <a:r>
              <a:rPr kumimoji="0" sz="816" b="1" spc="-5" dirty="0">
                <a:solidFill>
                  <a:prstClr val="black"/>
                </a:solidFill>
                <a:latin typeface="Meiryo"/>
                <a:cs typeface="Meiryo"/>
              </a:rPr>
              <a:t>ペー</a:t>
            </a:r>
            <a:r>
              <a:rPr kumimoji="0" sz="816" b="1" dirty="0">
                <a:solidFill>
                  <a:prstClr val="black"/>
                </a:solidFill>
                <a:latin typeface="Meiryo"/>
                <a:cs typeface="Meiryo"/>
              </a:rPr>
              <a:t>ジ</a:t>
            </a:r>
            <a:r>
              <a:rPr kumimoji="0" sz="816" b="1" spc="-5" dirty="0">
                <a:solidFill>
                  <a:prstClr val="black"/>
                </a:solidFill>
                <a:latin typeface="Meiryo"/>
                <a:cs typeface="Meiryo"/>
              </a:rPr>
              <a:t>へアク</a:t>
            </a:r>
            <a:r>
              <a:rPr kumimoji="0" sz="816" b="1" dirty="0">
                <a:solidFill>
                  <a:prstClr val="black"/>
                </a:solidFill>
                <a:latin typeface="Meiryo"/>
                <a:cs typeface="Meiryo"/>
              </a:rPr>
              <a:t>セ</a:t>
            </a:r>
            <a:r>
              <a:rPr kumimoji="0" sz="816" b="1" spc="-5" dirty="0">
                <a:solidFill>
                  <a:prstClr val="black"/>
                </a:solidFill>
                <a:latin typeface="Meiryo"/>
                <a:cs typeface="Meiryo"/>
              </a:rPr>
              <a:t>スで</a:t>
            </a:r>
            <a:r>
              <a:rPr kumimoji="0" sz="816" b="1" dirty="0">
                <a:solidFill>
                  <a:prstClr val="black"/>
                </a:solidFill>
                <a:latin typeface="Meiryo"/>
                <a:cs typeface="Meiryo"/>
              </a:rPr>
              <a:t>き</a:t>
            </a:r>
            <a:r>
              <a:rPr kumimoji="0" sz="816" b="1" spc="-5" dirty="0">
                <a:solidFill>
                  <a:prstClr val="black"/>
                </a:solidFill>
                <a:latin typeface="Meiryo"/>
                <a:cs typeface="Meiryo"/>
              </a:rPr>
              <a:t>ます。</a:t>
            </a:r>
            <a:endParaRPr kumimoji="0" sz="816" dirty="0">
              <a:solidFill>
                <a:prstClr val="black"/>
              </a:solidFill>
              <a:latin typeface="Meiryo"/>
              <a:cs typeface="Meiryo"/>
            </a:endParaRPr>
          </a:p>
          <a:p>
            <a:pPr marL="246126" marR="19431" indent="-233820" defTabSz="932688">
              <a:lnSpc>
                <a:spcPct val="113700"/>
              </a:lnSpc>
              <a:spcBef>
                <a:spcPts val="612"/>
              </a:spcBef>
              <a:buFont typeface="Symbol"/>
              <a:buChar char=""/>
              <a:tabLst>
                <a:tab pos="246126" algn="l"/>
                <a:tab pos="246774" algn="l"/>
              </a:tabLst>
            </a:pPr>
            <a:r>
              <a:rPr kumimoji="0" sz="816" b="1" spc="-5" dirty="0">
                <a:solidFill>
                  <a:prstClr val="black"/>
                </a:solidFill>
                <a:latin typeface="Meiryo"/>
                <a:cs typeface="Meiryo"/>
              </a:rPr>
              <a:t>ブラウ</a:t>
            </a:r>
            <a:r>
              <a:rPr kumimoji="0" sz="816" b="1" dirty="0">
                <a:solidFill>
                  <a:prstClr val="black"/>
                </a:solidFill>
                <a:latin typeface="Meiryo"/>
                <a:cs typeface="Meiryo"/>
              </a:rPr>
              <a:t>ザ</a:t>
            </a:r>
            <a:r>
              <a:rPr kumimoji="0" sz="816" b="1" spc="-5" dirty="0">
                <a:solidFill>
                  <a:prstClr val="black"/>
                </a:solidFill>
                <a:latin typeface="Meiryo"/>
                <a:cs typeface="Meiryo"/>
              </a:rPr>
              <a:t>が立</a:t>
            </a:r>
            <a:r>
              <a:rPr kumimoji="0" sz="816" b="1" dirty="0">
                <a:solidFill>
                  <a:prstClr val="black"/>
                </a:solidFill>
                <a:latin typeface="Meiryo"/>
                <a:cs typeface="Meiryo"/>
              </a:rPr>
              <a:t>ち</a:t>
            </a:r>
            <a:r>
              <a:rPr kumimoji="0" sz="816" b="1" spc="-5" dirty="0">
                <a:solidFill>
                  <a:prstClr val="black"/>
                </a:solidFill>
                <a:latin typeface="Meiryo"/>
                <a:cs typeface="Meiryo"/>
              </a:rPr>
              <a:t>上が</a:t>
            </a:r>
            <a:r>
              <a:rPr kumimoji="0" sz="816" b="1" spc="194" dirty="0">
                <a:solidFill>
                  <a:prstClr val="black"/>
                </a:solidFill>
                <a:latin typeface="Meiryo"/>
                <a:cs typeface="Meiryo"/>
              </a:rPr>
              <a:t>り</a:t>
            </a:r>
            <a:r>
              <a:rPr kumimoji="0" sz="816" b="1" spc="-5" dirty="0">
                <a:solidFill>
                  <a:prstClr val="black"/>
                </a:solidFill>
                <a:latin typeface="Meiryo"/>
                <a:cs typeface="Meiryo"/>
              </a:rPr>
              <a:t>Zoom</a:t>
            </a:r>
            <a:r>
              <a:rPr kumimoji="0" sz="816" b="1" spc="-71" dirty="0">
                <a:solidFill>
                  <a:prstClr val="black"/>
                </a:solidFill>
                <a:latin typeface="Meiryo"/>
                <a:cs typeface="Meiryo"/>
              </a:rPr>
              <a:t> </a:t>
            </a:r>
            <a:r>
              <a:rPr kumimoji="0" sz="816" b="1" dirty="0">
                <a:solidFill>
                  <a:prstClr val="black"/>
                </a:solidFill>
                <a:latin typeface="Meiryo"/>
                <a:cs typeface="Meiryo"/>
              </a:rPr>
              <a:t>ク</a:t>
            </a:r>
            <a:r>
              <a:rPr kumimoji="0" sz="816" b="1" spc="-5" dirty="0">
                <a:solidFill>
                  <a:prstClr val="black"/>
                </a:solidFill>
                <a:latin typeface="Meiryo"/>
                <a:cs typeface="Meiryo"/>
              </a:rPr>
              <a:t>ライア</a:t>
            </a:r>
            <a:r>
              <a:rPr kumimoji="0" sz="816" b="1" dirty="0">
                <a:solidFill>
                  <a:prstClr val="black"/>
                </a:solidFill>
                <a:latin typeface="Meiryo"/>
                <a:cs typeface="Meiryo"/>
              </a:rPr>
              <a:t>ン</a:t>
            </a:r>
            <a:r>
              <a:rPr kumimoji="0" sz="816" b="1" spc="-5" dirty="0">
                <a:solidFill>
                  <a:prstClr val="black"/>
                </a:solidFill>
                <a:latin typeface="Meiryo"/>
                <a:cs typeface="Meiryo"/>
              </a:rPr>
              <a:t>トの</a:t>
            </a:r>
            <a:r>
              <a:rPr kumimoji="0" sz="816" b="1" dirty="0">
                <a:solidFill>
                  <a:prstClr val="black"/>
                </a:solidFill>
                <a:latin typeface="Meiryo"/>
                <a:cs typeface="Meiryo"/>
              </a:rPr>
              <a:t>イ</a:t>
            </a:r>
            <a:r>
              <a:rPr kumimoji="0" sz="816" b="1" spc="-5" dirty="0">
                <a:solidFill>
                  <a:prstClr val="black"/>
                </a:solidFill>
                <a:latin typeface="Meiryo"/>
                <a:cs typeface="Meiryo"/>
              </a:rPr>
              <a:t>ンスト</a:t>
            </a:r>
            <a:r>
              <a:rPr kumimoji="0" sz="816" b="1" dirty="0">
                <a:solidFill>
                  <a:prstClr val="black"/>
                </a:solidFill>
                <a:latin typeface="Meiryo"/>
                <a:cs typeface="Meiryo"/>
              </a:rPr>
              <a:t>ー</a:t>
            </a:r>
            <a:r>
              <a:rPr kumimoji="0" sz="816" b="1" spc="-5" dirty="0">
                <a:solidFill>
                  <a:prstClr val="black"/>
                </a:solidFill>
                <a:latin typeface="Meiryo"/>
                <a:cs typeface="Meiryo"/>
              </a:rPr>
              <a:t>ルが</a:t>
            </a:r>
            <a:r>
              <a:rPr kumimoji="0" sz="816" b="1" dirty="0">
                <a:solidFill>
                  <a:prstClr val="black"/>
                </a:solidFill>
                <a:latin typeface="Meiryo"/>
                <a:cs typeface="Meiryo"/>
              </a:rPr>
              <a:t>促</a:t>
            </a:r>
            <a:r>
              <a:rPr kumimoji="0" sz="816" b="1" spc="-5" dirty="0">
                <a:solidFill>
                  <a:prstClr val="black"/>
                </a:solidFill>
                <a:latin typeface="Meiryo"/>
                <a:cs typeface="Meiryo"/>
              </a:rPr>
              <a:t>されま すが、「Zoom</a:t>
            </a:r>
            <a:r>
              <a:rPr kumimoji="0" sz="816" b="1" spc="-66" dirty="0">
                <a:solidFill>
                  <a:prstClr val="black"/>
                </a:solidFill>
                <a:latin typeface="Meiryo"/>
                <a:cs typeface="Meiryo"/>
              </a:rPr>
              <a:t> </a:t>
            </a:r>
            <a:r>
              <a:rPr kumimoji="0" sz="816" b="1" spc="-5" dirty="0">
                <a:solidFill>
                  <a:prstClr val="black"/>
                </a:solidFill>
                <a:latin typeface="Meiryo"/>
                <a:cs typeface="Meiryo"/>
              </a:rPr>
              <a:t>ミーテ</a:t>
            </a:r>
            <a:r>
              <a:rPr kumimoji="0" sz="816" b="1" dirty="0">
                <a:solidFill>
                  <a:prstClr val="black"/>
                </a:solidFill>
                <a:latin typeface="Meiryo"/>
                <a:cs typeface="Meiryo"/>
              </a:rPr>
              <a:t>ィ</a:t>
            </a:r>
            <a:r>
              <a:rPr kumimoji="0" sz="816" b="1" spc="-5" dirty="0">
                <a:solidFill>
                  <a:prstClr val="black"/>
                </a:solidFill>
                <a:latin typeface="Meiryo"/>
                <a:cs typeface="Meiryo"/>
              </a:rPr>
              <a:t>ング</a:t>
            </a:r>
            <a:r>
              <a:rPr kumimoji="0" sz="816" b="1" dirty="0">
                <a:solidFill>
                  <a:prstClr val="black"/>
                </a:solidFill>
                <a:latin typeface="Meiryo"/>
                <a:cs typeface="Meiryo"/>
              </a:rPr>
              <a:t>に</a:t>
            </a:r>
            <a:r>
              <a:rPr kumimoji="0" sz="816" b="1" spc="-5" dirty="0">
                <a:solidFill>
                  <a:prstClr val="black"/>
                </a:solidFill>
                <a:latin typeface="Meiryo"/>
                <a:cs typeface="Meiryo"/>
              </a:rPr>
              <a:t>参加す</a:t>
            </a:r>
            <a:r>
              <a:rPr kumimoji="0" sz="816" b="1" dirty="0">
                <a:solidFill>
                  <a:prstClr val="black"/>
                </a:solidFill>
                <a:latin typeface="Meiryo"/>
                <a:cs typeface="Meiryo"/>
              </a:rPr>
              <a:t>る</a:t>
            </a:r>
            <a:r>
              <a:rPr kumimoji="0" sz="816" b="1" spc="-5" dirty="0">
                <a:solidFill>
                  <a:prstClr val="black"/>
                </a:solidFill>
                <a:latin typeface="Meiryo"/>
                <a:cs typeface="Meiryo"/>
              </a:rPr>
              <a:t>」ま</a:t>
            </a:r>
            <a:r>
              <a:rPr kumimoji="0" sz="816" b="1" dirty="0">
                <a:solidFill>
                  <a:prstClr val="black"/>
                </a:solidFill>
                <a:latin typeface="Meiryo"/>
                <a:cs typeface="Meiryo"/>
              </a:rPr>
              <a:t>た</a:t>
            </a:r>
            <a:r>
              <a:rPr kumimoji="0" sz="816" b="1" spc="-5" dirty="0">
                <a:solidFill>
                  <a:prstClr val="black"/>
                </a:solidFill>
                <a:latin typeface="Meiryo"/>
                <a:cs typeface="Meiryo"/>
              </a:rPr>
              <a:t>は「ブ</a:t>
            </a:r>
            <a:r>
              <a:rPr kumimoji="0" sz="816" b="1" dirty="0">
                <a:solidFill>
                  <a:prstClr val="black"/>
                </a:solidFill>
                <a:latin typeface="Meiryo"/>
                <a:cs typeface="Meiryo"/>
              </a:rPr>
              <a:t>ラ</a:t>
            </a:r>
            <a:r>
              <a:rPr kumimoji="0" sz="816" b="1" spc="-5" dirty="0">
                <a:solidFill>
                  <a:prstClr val="black"/>
                </a:solidFill>
                <a:latin typeface="Meiryo"/>
                <a:cs typeface="Meiryo"/>
              </a:rPr>
              <a:t>ウザ</a:t>
            </a:r>
            <a:r>
              <a:rPr kumimoji="0" sz="816" b="1" dirty="0">
                <a:solidFill>
                  <a:prstClr val="black"/>
                </a:solidFill>
                <a:latin typeface="Meiryo"/>
                <a:cs typeface="Meiryo"/>
              </a:rPr>
              <a:t>か</a:t>
            </a:r>
            <a:r>
              <a:rPr kumimoji="0" sz="816" b="1" spc="-5" dirty="0">
                <a:solidFill>
                  <a:prstClr val="black"/>
                </a:solidFill>
                <a:latin typeface="Meiryo"/>
                <a:cs typeface="Meiryo"/>
              </a:rPr>
              <a:t>ら参 加」を</a:t>
            </a:r>
            <a:r>
              <a:rPr kumimoji="0" sz="816" b="1" dirty="0">
                <a:solidFill>
                  <a:prstClr val="black"/>
                </a:solidFill>
                <a:latin typeface="Meiryo"/>
                <a:cs typeface="Meiryo"/>
              </a:rPr>
              <a:t>選</a:t>
            </a:r>
            <a:r>
              <a:rPr kumimoji="0" sz="816" b="1" spc="-5" dirty="0">
                <a:solidFill>
                  <a:prstClr val="black"/>
                </a:solidFill>
                <a:latin typeface="Meiryo"/>
                <a:cs typeface="Meiryo"/>
              </a:rPr>
              <a:t>択い</a:t>
            </a:r>
            <a:r>
              <a:rPr kumimoji="0" sz="816" b="1" dirty="0">
                <a:solidFill>
                  <a:prstClr val="black"/>
                </a:solidFill>
                <a:latin typeface="Meiryo"/>
                <a:cs typeface="Meiryo"/>
              </a:rPr>
              <a:t>た</a:t>
            </a:r>
            <a:r>
              <a:rPr kumimoji="0" sz="816" b="1" spc="-5" dirty="0">
                <a:solidFill>
                  <a:prstClr val="black"/>
                </a:solidFill>
                <a:latin typeface="Meiryo"/>
                <a:cs typeface="Meiryo"/>
              </a:rPr>
              <a:t>だけれ</a:t>
            </a:r>
            <a:r>
              <a:rPr kumimoji="0" sz="816" b="1" dirty="0">
                <a:solidFill>
                  <a:prstClr val="black"/>
                </a:solidFill>
                <a:latin typeface="Meiryo"/>
                <a:cs typeface="Meiryo"/>
              </a:rPr>
              <a:t>ば</a:t>
            </a:r>
            <a:r>
              <a:rPr kumimoji="0" sz="816" b="1" spc="-5" dirty="0">
                <a:solidFill>
                  <a:prstClr val="black"/>
                </a:solidFill>
                <a:latin typeface="Meiryo"/>
                <a:cs typeface="Meiryo"/>
              </a:rPr>
              <a:t>、イ</a:t>
            </a:r>
            <a:r>
              <a:rPr kumimoji="0" sz="816" b="1" dirty="0">
                <a:solidFill>
                  <a:prstClr val="black"/>
                </a:solidFill>
                <a:latin typeface="Meiryo"/>
                <a:cs typeface="Meiryo"/>
              </a:rPr>
              <a:t>ン</a:t>
            </a:r>
            <a:r>
              <a:rPr kumimoji="0" sz="816" b="1" spc="-5" dirty="0">
                <a:solidFill>
                  <a:prstClr val="black"/>
                </a:solidFill>
                <a:latin typeface="Meiryo"/>
                <a:cs typeface="Meiryo"/>
              </a:rPr>
              <a:t>ストー</a:t>
            </a:r>
            <a:r>
              <a:rPr kumimoji="0" sz="816" b="1" dirty="0">
                <a:solidFill>
                  <a:prstClr val="black"/>
                </a:solidFill>
                <a:latin typeface="Meiryo"/>
                <a:cs typeface="Meiryo"/>
              </a:rPr>
              <a:t>ル</a:t>
            </a:r>
            <a:r>
              <a:rPr kumimoji="0" sz="816" b="1" spc="-5" dirty="0">
                <a:solidFill>
                  <a:prstClr val="black"/>
                </a:solidFill>
                <a:latin typeface="Meiryo"/>
                <a:cs typeface="Meiryo"/>
              </a:rPr>
              <a:t>せず</a:t>
            </a:r>
            <a:r>
              <a:rPr kumimoji="0" sz="816" b="1" dirty="0">
                <a:solidFill>
                  <a:prstClr val="black"/>
                </a:solidFill>
                <a:latin typeface="Meiryo"/>
                <a:cs typeface="Meiryo"/>
              </a:rPr>
              <a:t>に</a:t>
            </a:r>
            <a:r>
              <a:rPr kumimoji="0" sz="816" b="1" spc="-5" dirty="0">
                <a:solidFill>
                  <a:prstClr val="black"/>
                </a:solidFill>
                <a:latin typeface="Meiryo"/>
                <a:cs typeface="Meiryo"/>
              </a:rPr>
              <a:t>ご視聴</a:t>
            </a:r>
            <a:r>
              <a:rPr kumimoji="0" sz="816" b="1" dirty="0">
                <a:solidFill>
                  <a:prstClr val="black"/>
                </a:solidFill>
                <a:latin typeface="Meiryo"/>
                <a:cs typeface="Meiryo"/>
              </a:rPr>
              <a:t>可</a:t>
            </a:r>
            <a:r>
              <a:rPr kumimoji="0" sz="816" b="1" spc="-5" dirty="0">
                <a:solidFill>
                  <a:prstClr val="black"/>
                </a:solidFill>
                <a:latin typeface="Meiryo"/>
                <a:cs typeface="Meiryo"/>
              </a:rPr>
              <a:t>能で</a:t>
            </a:r>
            <a:r>
              <a:rPr kumimoji="0" sz="816" b="1" dirty="0">
                <a:solidFill>
                  <a:prstClr val="black"/>
                </a:solidFill>
                <a:latin typeface="Meiryo"/>
                <a:cs typeface="Meiryo"/>
              </a:rPr>
              <a:t>す</a:t>
            </a:r>
            <a:r>
              <a:rPr kumimoji="0" sz="816" b="1" spc="-5" dirty="0">
                <a:solidFill>
                  <a:prstClr val="black"/>
                </a:solidFill>
                <a:latin typeface="Meiryo"/>
                <a:cs typeface="Meiryo"/>
              </a:rPr>
              <a:t>。</a:t>
            </a:r>
            <a:endParaRPr kumimoji="0" sz="816" dirty="0">
              <a:solidFill>
                <a:prstClr val="black"/>
              </a:solidFill>
              <a:latin typeface="Meiryo"/>
              <a:cs typeface="Meiryo"/>
            </a:endParaRPr>
          </a:p>
        </p:txBody>
      </p:sp>
      <p:sp>
        <p:nvSpPr>
          <p:cNvPr id="20" name="object 16">
            <a:extLst>
              <a:ext uri="{FF2B5EF4-FFF2-40B4-BE49-F238E27FC236}">
                <a16:creationId xmlns:a16="http://schemas.microsoft.com/office/drawing/2014/main" id="{816FA1CD-0A37-4042-827C-291CCDA69A19}"/>
              </a:ext>
            </a:extLst>
          </p:cNvPr>
          <p:cNvSpPr txBox="1"/>
          <p:nvPr/>
        </p:nvSpPr>
        <p:spPr>
          <a:xfrm>
            <a:off x="4233158" y="4998138"/>
            <a:ext cx="2876553" cy="410242"/>
          </a:xfrm>
          <a:prstGeom prst="rect">
            <a:avLst/>
          </a:prstGeom>
        </p:spPr>
        <p:txBody>
          <a:bodyPr vert="horz" wrap="square" lIns="0" tIns="12955" rIns="0" bIns="0" rtlCol="0">
            <a:spAutoFit/>
          </a:bodyPr>
          <a:lstStyle/>
          <a:p>
            <a:pPr marL="12954" marR="5182" defTabSz="932688">
              <a:lnSpc>
                <a:spcPct val="114500"/>
              </a:lnSpc>
              <a:spcBef>
                <a:spcPts val="102"/>
              </a:spcBef>
            </a:pPr>
            <a:r>
              <a:rPr kumimoji="0" sz="1122" b="1" spc="-5" dirty="0">
                <a:solidFill>
                  <a:prstClr val="black"/>
                </a:solidFill>
                <a:latin typeface="Meiryo"/>
                <a:cs typeface="Meiryo"/>
              </a:rPr>
              <a:t>※ご参</a:t>
            </a:r>
            <a:r>
              <a:rPr kumimoji="0" sz="1122" b="1" dirty="0">
                <a:solidFill>
                  <a:prstClr val="black"/>
                </a:solidFill>
                <a:latin typeface="Meiryo"/>
                <a:cs typeface="Meiryo"/>
              </a:rPr>
              <a:t>加時</a:t>
            </a:r>
            <a:r>
              <a:rPr kumimoji="0" sz="1122" b="1" spc="-5" dirty="0">
                <a:solidFill>
                  <a:prstClr val="black"/>
                </a:solidFill>
                <a:latin typeface="Meiryo"/>
                <a:cs typeface="Meiryo"/>
              </a:rPr>
              <a:t>には「</a:t>
            </a:r>
            <a:r>
              <a:rPr kumimoji="0" sz="1122" b="1" dirty="0">
                <a:solidFill>
                  <a:prstClr val="black"/>
                </a:solidFill>
                <a:latin typeface="Meiryo"/>
                <a:cs typeface="Meiryo"/>
              </a:rPr>
              <a:t>お名</a:t>
            </a:r>
            <a:r>
              <a:rPr kumimoji="0" sz="1122" b="1" spc="-5" dirty="0">
                <a:solidFill>
                  <a:prstClr val="black"/>
                </a:solidFill>
                <a:latin typeface="Meiryo"/>
                <a:cs typeface="Meiryo"/>
              </a:rPr>
              <a:t>前、ご</a:t>
            </a:r>
            <a:r>
              <a:rPr kumimoji="0" sz="1122" b="1" dirty="0">
                <a:solidFill>
                  <a:prstClr val="black"/>
                </a:solidFill>
                <a:latin typeface="Meiryo"/>
                <a:cs typeface="Meiryo"/>
              </a:rPr>
              <a:t>施設</a:t>
            </a:r>
            <a:r>
              <a:rPr kumimoji="0" sz="1122" b="1" spc="-5" dirty="0">
                <a:solidFill>
                  <a:prstClr val="black"/>
                </a:solidFill>
                <a:latin typeface="Meiryo"/>
                <a:cs typeface="Meiryo"/>
              </a:rPr>
              <a:t>名」ご</a:t>
            </a:r>
            <a:r>
              <a:rPr kumimoji="0" sz="1122" b="1" dirty="0">
                <a:solidFill>
                  <a:prstClr val="black"/>
                </a:solidFill>
                <a:latin typeface="Meiryo"/>
                <a:cs typeface="Meiryo"/>
              </a:rPr>
              <a:t>入</a:t>
            </a:r>
            <a:r>
              <a:rPr kumimoji="0" sz="1122" b="1" spc="-5" dirty="0">
                <a:solidFill>
                  <a:prstClr val="black"/>
                </a:solidFill>
                <a:latin typeface="Meiryo"/>
                <a:cs typeface="Meiryo"/>
              </a:rPr>
              <a:t>力 のご協</a:t>
            </a:r>
            <a:r>
              <a:rPr kumimoji="0" sz="1122" b="1" dirty="0">
                <a:solidFill>
                  <a:prstClr val="black"/>
                </a:solidFill>
                <a:latin typeface="Meiryo"/>
                <a:cs typeface="Meiryo"/>
              </a:rPr>
              <a:t>力を</a:t>
            </a:r>
            <a:r>
              <a:rPr kumimoji="0" sz="1122" b="1" spc="-5" dirty="0">
                <a:solidFill>
                  <a:prstClr val="black"/>
                </a:solidFill>
                <a:latin typeface="Meiryo"/>
                <a:cs typeface="Meiryo"/>
              </a:rPr>
              <a:t>よろし</a:t>
            </a:r>
            <a:r>
              <a:rPr kumimoji="0" sz="1122" b="1" dirty="0">
                <a:solidFill>
                  <a:prstClr val="black"/>
                </a:solidFill>
                <a:latin typeface="Meiryo"/>
                <a:cs typeface="Meiryo"/>
              </a:rPr>
              <a:t>くお</a:t>
            </a:r>
            <a:r>
              <a:rPr kumimoji="0" sz="1122" b="1" spc="-5" dirty="0">
                <a:solidFill>
                  <a:prstClr val="black"/>
                </a:solidFill>
                <a:latin typeface="Meiryo"/>
                <a:cs typeface="Meiryo"/>
              </a:rPr>
              <a:t>願い申</a:t>
            </a:r>
            <a:r>
              <a:rPr kumimoji="0" sz="1122" b="1" dirty="0">
                <a:solidFill>
                  <a:prstClr val="black"/>
                </a:solidFill>
                <a:latin typeface="Meiryo"/>
                <a:cs typeface="Meiryo"/>
              </a:rPr>
              <a:t>し上</a:t>
            </a:r>
            <a:r>
              <a:rPr kumimoji="0" sz="1122" b="1" spc="-5" dirty="0">
                <a:solidFill>
                  <a:prstClr val="black"/>
                </a:solidFill>
                <a:latin typeface="Meiryo"/>
                <a:cs typeface="Meiryo"/>
              </a:rPr>
              <a:t>げます。</a:t>
            </a:r>
            <a:endParaRPr kumimoji="0" sz="1122">
              <a:solidFill>
                <a:prstClr val="black"/>
              </a:solidFill>
              <a:latin typeface="Meiryo"/>
              <a:cs typeface="Meiryo"/>
            </a:endParaRPr>
          </a:p>
        </p:txBody>
      </p:sp>
      <p:sp>
        <p:nvSpPr>
          <p:cNvPr id="21" name="object 27">
            <a:extLst>
              <a:ext uri="{FF2B5EF4-FFF2-40B4-BE49-F238E27FC236}">
                <a16:creationId xmlns:a16="http://schemas.microsoft.com/office/drawing/2014/main" id="{4C95C890-61F8-47E3-B97B-095232C39B5E}"/>
              </a:ext>
            </a:extLst>
          </p:cNvPr>
          <p:cNvSpPr/>
          <p:nvPr/>
        </p:nvSpPr>
        <p:spPr>
          <a:xfrm>
            <a:off x="6529475" y="5701749"/>
            <a:ext cx="830384" cy="830384"/>
          </a:xfrm>
          <a:prstGeom prst="rect">
            <a:avLst/>
          </a:prstGeom>
          <a:blipFill>
            <a:blip r:embed="rId6" cstate="print"/>
            <a:stretch>
              <a:fillRect/>
            </a:stretch>
          </a:blipFill>
        </p:spPr>
        <p:txBody>
          <a:bodyPr wrap="square" lIns="0" tIns="0" rIns="0" bIns="0" rtlCol="0"/>
          <a:lstStyle/>
          <a:p>
            <a:pPr defTabSz="932688"/>
            <a:endParaRPr kumimoji="0" sz="1836">
              <a:solidFill>
                <a:prstClr val="black"/>
              </a:solidFill>
              <a:latin typeface="Calibri"/>
            </a:endParaRPr>
          </a:p>
        </p:txBody>
      </p:sp>
      <p:grpSp>
        <p:nvGrpSpPr>
          <p:cNvPr id="22" name="Group 21">
            <a:extLst>
              <a:ext uri="{FF2B5EF4-FFF2-40B4-BE49-F238E27FC236}">
                <a16:creationId xmlns:a16="http://schemas.microsoft.com/office/drawing/2014/main" id="{C29070CB-7254-483D-BC47-F3B7D81CBBAB}"/>
              </a:ext>
            </a:extLst>
          </p:cNvPr>
          <p:cNvGrpSpPr/>
          <p:nvPr/>
        </p:nvGrpSpPr>
        <p:grpSpPr>
          <a:xfrm>
            <a:off x="1326940" y="3558984"/>
            <a:ext cx="1899782" cy="539556"/>
            <a:chOff x="1332299" y="3441700"/>
            <a:chExt cx="1862455" cy="528955"/>
          </a:xfrm>
        </p:grpSpPr>
        <p:sp>
          <p:nvSpPr>
            <p:cNvPr id="150" name="object 18">
              <a:extLst>
                <a:ext uri="{FF2B5EF4-FFF2-40B4-BE49-F238E27FC236}">
                  <a16:creationId xmlns:a16="http://schemas.microsoft.com/office/drawing/2014/main" id="{F2D574A2-6402-4C99-BA0C-42BC5C754C50}"/>
                </a:ext>
              </a:extLst>
            </p:cNvPr>
            <p:cNvSpPr txBox="1"/>
            <p:nvPr/>
          </p:nvSpPr>
          <p:spPr>
            <a:xfrm>
              <a:off x="2233676" y="3593782"/>
              <a:ext cx="939800" cy="197508"/>
            </a:xfrm>
            <a:prstGeom prst="rect">
              <a:avLst/>
            </a:prstGeom>
          </p:spPr>
          <p:txBody>
            <a:bodyPr vert="horz" wrap="square" lIns="0" tIns="12955" rIns="0" bIns="0" rtlCol="0">
              <a:spAutoFit/>
            </a:bodyPr>
            <a:lstStyle/>
            <a:p>
              <a:pPr marL="12954" defTabSz="932688">
                <a:spcBef>
                  <a:spcPts val="102"/>
                </a:spcBef>
              </a:pPr>
              <a:r>
                <a:rPr kumimoji="0" sz="1224" b="1" dirty="0">
                  <a:solidFill>
                    <a:prstClr val="black"/>
                  </a:solidFill>
                  <a:latin typeface="Meiryo"/>
                  <a:cs typeface="Meiryo"/>
                </a:rPr>
                <a:t>パソコンから</a:t>
              </a:r>
              <a:endParaRPr kumimoji="0" sz="1224" dirty="0">
                <a:solidFill>
                  <a:prstClr val="black"/>
                </a:solidFill>
                <a:latin typeface="Meiryo"/>
                <a:cs typeface="Meiryo"/>
              </a:endParaRPr>
            </a:p>
          </p:txBody>
        </p:sp>
        <p:grpSp>
          <p:nvGrpSpPr>
            <p:cNvPr id="151" name="object 19">
              <a:extLst>
                <a:ext uri="{FF2B5EF4-FFF2-40B4-BE49-F238E27FC236}">
                  <a16:creationId xmlns:a16="http://schemas.microsoft.com/office/drawing/2014/main" id="{476FABC3-E47C-44D2-AFD3-B9BA88E4A373}"/>
                </a:ext>
              </a:extLst>
            </p:cNvPr>
            <p:cNvGrpSpPr/>
            <p:nvPr/>
          </p:nvGrpSpPr>
          <p:grpSpPr>
            <a:xfrm>
              <a:off x="1332299" y="3441700"/>
              <a:ext cx="1862455" cy="528955"/>
              <a:chOff x="1332299" y="3594925"/>
              <a:chExt cx="1862455" cy="528955"/>
            </a:xfrm>
          </p:grpSpPr>
          <p:sp>
            <p:nvSpPr>
              <p:cNvPr id="152" name="object 20">
                <a:extLst>
                  <a:ext uri="{FF2B5EF4-FFF2-40B4-BE49-F238E27FC236}">
                    <a16:creationId xmlns:a16="http://schemas.microsoft.com/office/drawing/2014/main" id="{16268337-5EFD-4A6F-BBC5-EB6C4DFD56A1}"/>
                  </a:ext>
                </a:extLst>
              </p:cNvPr>
              <p:cNvSpPr/>
              <p:nvPr/>
            </p:nvSpPr>
            <p:spPr>
              <a:xfrm>
                <a:off x="1332293" y="3594937"/>
                <a:ext cx="818515" cy="528955"/>
              </a:xfrm>
              <a:custGeom>
                <a:avLst/>
                <a:gdLst/>
                <a:ahLst/>
                <a:cxnLst/>
                <a:rect l="l" t="t" r="r" b="b"/>
                <a:pathLst>
                  <a:path w="818514" h="528954">
                    <a:moveTo>
                      <a:pt x="768743" y="3759"/>
                    </a:moveTo>
                    <a:lnTo>
                      <a:pt x="764946" y="0"/>
                    </a:lnTo>
                    <a:lnTo>
                      <a:pt x="54368" y="0"/>
                    </a:lnTo>
                    <a:lnTo>
                      <a:pt x="50571" y="3759"/>
                    </a:lnTo>
                    <a:lnTo>
                      <a:pt x="50571" y="424230"/>
                    </a:lnTo>
                    <a:lnTo>
                      <a:pt x="54368" y="426732"/>
                    </a:lnTo>
                    <a:lnTo>
                      <a:pt x="759891" y="426732"/>
                    </a:lnTo>
                    <a:lnTo>
                      <a:pt x="763676" y="426732"/>
                    </a:lnTo>
                    <a:lnTo>
                      <a:pt x="767473" y="424230"/>
                    </a:lnTo>
                    <a:lnTo>
                      <a:pt x="768743" y="420458"/>
                    </a:lnTo>
                    <a:lnTo>
                      <a:pt x="768743" y="3759"/>
                    </a:lnTo>
                    <a:close/>
                  </a:path>
                  <a:path w="818514" h="528954">
                    <a:moveTo>
                      <a:pt x="818045" y="522122"/>
                    </a:moveTo>
                    <a:lnTo>
                      <a:pt x="816787" y="514591"/>
                    </a:lnTo>
                    <a:lnTo>
                      <a:pt x="778852" y="451840"/>
                    </a:lnTo>
                    <a:lnTo>
                      <a:pt x="775068" y="446824"/>
                    </a:lnTo>
                    <a:lnTo>
                      <a:pt x="772528" y="438035"/>
                    </a:lnTo>
                    <a:lnTo>
                      <a:pt x="44246" y="438035"/>
                    </a:lnTo>
                    <a:lnTo>
                      <a:pt x="42989" y="444309"/>
                    </a:lnTo>
                    <a:lnTo>
                      <a:pt x="37934" y="451840"/>
                    </a:lnTo>
                    <a:lnTo>
                      <a:pt x="0" y="514591"/>
                    </a:lnTo>
                    <a:lnTo>
                      <a:pt x="0" y="522122"/>
                    </a:lnTo>
                    <a:lnTo>
                      <a:pt x="6324" y="528408"/>
                    </a:lnTo>
                    <a:lnTo>
                      <a:pt x="804138" y="528408"/>
                    </a:lnTo>
                    <a:lnTo>
                      <a:pt x="811733" y="528408"/>
                    </a:lnTo>
                    <a:lnTo>
                      <a:pt x="818045" y="522122"/>
                    </a:lnTo>
                    <a:close/>
                  </a:path>
                </a:pathLst>
              </a:custGeom>
              <a:solidFill>
                <a:srgbClr val="FCB823"/>
              </a:solidFill>
            </p:spPr>
            <p:txBody>
              <a:bodyPr wrap="square" lIns="0" tIns="0" rIns="0" bIns="0" rtlCol="0"/>
              <a:lstStyle/>
              <a:p>
                <a:pPr defTabSz="932688"/>
                <a:endParaRPr kumimoji="0" sz="1836">
                  <a:solidFill>
                    <a:prstClr val="black"/>
                  </a:solidFill>
                  <a:latin typeface="Calibri"/>
                </a:endParaRPr>
              </a:p>
            </p:txBody>
          </p:sp>
          <p:sp>
            <p:nvSpPr>
              <p:cNvPr id="153" name="object 21">
                <a:extLst>
                  <a:ext uri="{FF2B5EF4-FFF2-40B4-BE49-F238E27FC236}">
                    <a16:creationId xmlns:a16="http://schemas.microsoft.com/office/drawing/2014/main" id="{FC6E5784-504C-4F23-B60D-9B40D476F66F}"/>
                  </a:ext>
                </a:extLst>
              </p:cNvPr>
              <p:cNvSpPr/>
              <p:nvPr/>
            </p:nvSpPr>
            <p:spPr>
              <a:xfrm>
                <a:off x="1400568" y="3612501"/>
                <a:ext cx="681990" cy="485775"/>
              </a:xfrm>
              <a:custGeom>
                <a:avLst/>
                <a:gdLst/>
                <a:ahLst/>
                <a:cxnLst/>
                <a:rect l="l" t="t" r="r" b="b"/>
                <a:pathLst>
                  <a:path w="681989" h="485775">
                    <a:moveTo>
                      <a:pt x="405866" y="484479"/>
                    </a:moveTo>
                    <a:lnTo>
                      <a:pt x="393217" y="465658"/>
                    </a:lnTo>
                    <a:lnTo>
                      <a:pt x="391960" y="464400"/>
                    </a:lnTo>
                    <a:lnTo>
                      <a:pt x="278168" y="464400"/>
                    </a:lnTo>
                    <a:lnTo>
                      <a:pt x="276898" y="465658"/>
                    </a:lnTo>
                    <a:lnTo>
                      <a:pt x="264261" y="484479"/>
                    </a:lnTo>
                    <a:lnTo>
                      <a:pt x="265518" y="485736"/>
                    </a:lnTo>
                    <a:lnTo>
                      <a:pt x="404596" y="485736"/>
                    </a:lnTo>
                    <a:lnTo>
                      <a:pt x="405866" y="484479"/>
                    </a:lnTo>
                    <a:close/>
                  </a:path>
                  <a:path w="681989" h="485775">
                    <a:moveTo>
                      <a:pt x="681494" y="389089"/>
                    </a:moveTo>
                    <a:lnTo>
                      <a:pt x="680237" y="384073"/>
                    </a:lnTo>
                    <a:lnTo>
                      <a:pt x="680237" y="2514"/>
                    </a:lnTo>
                    <a:lnTo>
                      <a:pt x="677710" y="0"/>
                    </a:lnTo>
                    <a:lnTo>
                      <a:pt x="2527" y="0"/>
                    </a:lnTo>
                    <a:lnTo>
                      <a:pt x="0" y="2514"/>
                    </a:lnTo>
                    <a:lnTo>
                      <a:pt x="0" y="389089"/>
                    </a:lnTo>
                    <a:lnTo>
                      <a:pt x="2527" y="391604"/>
                    </a:lnTo>
                    <a:lnTo>
                      <a:pt x="673912" y="391604"/>
                    </a:lnTo>
                    <a:lnTo>
                      <a:pt x="677710" y="391604"/>
                    </a:lnTo>
                    <a:lnTo>
                      <a:pt x="681494" y="389089"/>
                    </a:lnTo>
                    <a:close/>
                  </a:path>
                </a:pathLst>
              </a:custGeom>
              <a:solidFill>
                <a:srgbClr val="FFFFFF"/>
              </a:solidFill>
            </p:spPr>
            <p:txBody>
              <a:bodyPr wrap="square" lIns="0" tIns="0" rIns="0" bIns="0" rtlCol="0"/>
              <a:lstStyle/>
              <a:p>
                <a:pPr defTabSz="932688"/>
                <a:endParaRPr kumimoji="0" sz="1836">
                  <a:solidFill>
                    <a:prstClr val="black"/>
                  </a:solidFill>
                  <a:latin typeface="Calibri"/>
                </a:endParaRPr>
              </a:p>
            </p:txBody>
          </p:sp>
          <p:sp>
            <p:nvSpPr>
              <p:cNvPr id="154" name="object 22">
                <a:extLst>
                  <a:ext uri="{FF2B5EF4-FFF2-40B4-BE49-F238E27FC236}">
                    <a16:creationId xmlns:a16="http://schemas.microsoft.com/office/drawing/2014/main" id="{ED0221EF-ADAA-4B46-AD18-0DDF2FD055AF}"/>
                  </a:ext>
                </a:extLst>
              </p:cNvPr>
              <p:cNvSpPr/>
              <p:nvPr/>
            </p:nvSpPr>
            <p:spPr>
              <a:xfrm>
                <a:off x="2089058" y="4007943"/>
                <a:ext cx="1099820" cy="7620"/>
              </a:xfrm>
              <a:custGeom>
                <a:avLst/>
                <a:gdLst/>
                <a:ahLst/>
                <a:cxnLst/>
                <a:rect l="l" t="t" r="r" b="b"/>
                <a:pathLst>
                  <a:path w="1099820" h="7620">
                    <a:moveTo>
                      <a:pt x="0" y="0"/>
                    </a:moveTo>
                    <a:lnTo>
                      <a:pt x="1099235" y="7150"/>
                    </a:lnTo>
                  </a:path>
                </a:pathLst>
              </a:custGeom>
              <a:ln w="12699">
                <a:solidFill>
                  <a:srgbClr val="FCB823"/>
                </a:solidFill>
                <a:prstDash val="sysDash"/>
              </a:ln>
            </p:spPr>
            <p:txBody>
              <a:bodyPr wrap="square" lIns="0" tIns="0" rIns="0" bIns="0" rtlCol="0"/>
              <a:lstStyle/>
              <a:p>
                <a:pPr defTabSz="932688"/>
                <a:endParaRPr kumimoji="0" sz="1836">
                  <a:solidFill>
                    <a:prstClr val="black"/>
                  </a:solidFill>
                  <a:latin typeface="Calibri"/>
                </a:endParaRPr>
              </a:p>
            </p:txBody>
          </p:sp>
        </p:grpSp>
      </p:grpSp>
      <p:grpSp>
        <p:nvGrpSpPr>
          <p:cNvPr id="23" name="Group 22">
            <a:extLst>
              <a:ext uri="{FF2B5EF4-FFF2-40B4-BE49-F238E27FC236}">
                <a16:creationId xmlns:a16="http://schemas.microsoft.com/office/drawing/2014/main" id="{142EC763-FC41-4D98-A9DF-46AC4FBC18D8}"/>
              </a:ext>
            </a:extLst>
          </p:cNvPr>
          <p:cNvGrpSpPr/>
          <p:nvPr/>
        </p:nvGrpSpPr>
        <p:grpSpPr>
          <a:xfrm>
            <a:off x="4457740" y="3572674"/>
            <a:ext cx="2756443" cy="529840"/>
            <a:chOff x="4401586" y="3455121"/>
            <a:chExt cx="2702285" cy="519430"/>
          </a:xfrm>
        </p:grpSpPr>
        <p:sp>
          <p:nvSpPr>
            <p:cNvPr id="149" name="object 17">
              <a:extLst>
                <a:ext uri="{FF2B5EF4-FFF2-40B4-BE49-F238E27FC236}">
                  <a16:creationId xmlns:a16="http://schemas.microsoft.com/office/drawing/2014/main" id="{A46E2972-5118-4950-BE32-E04EC149C0F2}"/>
                </a:ext>
              </a:extLst>
            </p:cNvPr>
            <p:cNvSpPr txBox="1"/>
            <p:nvPr/>
          </p:nvSpPr>
          <p:spPr>
            <a:xfrm>
              <a:off x="4792471" y="3593782"/>
              <a:ext cx="2311400" cy="197508"/>
            </a:xfrm>
            <a:prstGeom prst="rect">
              <a:avLst/>
            </a:prstGeom>
          </p:spPr>
          <p:txBody>
            <a:bodyPr vert="horz" wrap="square" lIns="0" tIns="12955" rIns="0" bIns="0" rtlCol="0">
              <a:spAutoFit/>
            </a:bodyPr>
            <a:lstStyle/>
            <a:p>
              <a:pPr marL="12954" defTabSz="932688">
                <a:spcBef>
                  <a:spcPts val="102"/>
                </a:spcBef>
              </a:pPr>
              <a:r>
                <a:rPr kumimoji="0" sz="1224" b="1" dirty="0">
                  <a:solidFill>
                    <a:prstClr val="black"/>
                  </a:solidFill>
                  <a:latin typeface="Meiryo"/>
                  <a:cs typeface="Meiryo"/>
                </a:rPr>
                <a:t>スマートフォン・タブレットから</a:t>
              </a:r>
              <a:endParaRPr kumimoji="0" sz="1224" dirty="0">
                <a:solidFill>
                  <a:prstClr val="black"/>
                </a:solidFill>
                <a:latin typeface="Meiryo"/>
                <a:cs typeface="Meiryo"/>
              </a:endParaRPr>
            </a:p>
          </p:txBody>
        </p:sp>
        <p:grpSp>
          <p:nvGrpSpPr>
            <p:cNvPr id="155" name="object 23">
              <a:extLst>
                <a:ext uri="{FF2B5EF4-FFF2-40B4-BE49-F238E27FC236}">
                  <a16:creationId xmlns:a16="http://schemas.microsoft.com/office/drawing/2014/main" id="{3B1A5372-73D8-4A4E-8DA0-4A240326C918}"/>
                </a:ext>
              </a:extLst>
            </p:cNvPr>
            <p:cNvGrpSpPr/>
            <p:nvPr/>
          </p:nvGrpSpPr>
          <p:grpSpPr>
            <a:xfrm>
              <a:off x="4401586" y="3455121"/>
              <a:ext cx="2592705" cy="519430"/>
              <a:chOff x="4401586" y="3608346"/>
              <a:chExt cx="2592705" cy="519430"/>
            </a:xfrm>
          </p:grpSpPr>
          <p:sp>
            <p:nvSpPr>
              <p:cNvPr id="156" name="object 24">
                <a:extLst>
                  <a:ext uri="{FF2B5EF4-FFF2-40B4-BE49-F238E27FC236}">
                    <a16:creationId xmlns:a16="http://schemas.microsoft.com/office/drawing/2014/main" id="{7C623C8B-CBE6-4B9B-A7B3-F2A8F2EE7A7B}"/>
                  </a:ext>
                </a:extLst>
              </p:cNvPr>
              <p:cNvSpPr/>
              <p:nvPr/>
            </p:nvSpPr>
            <p:spPr>
              <a:xfrm>
                <a:off x="4401586" y="3608346"/>
                <a:ext cx="272415" cy="519430"/>
              </a:xfrm>
              <a:custGeom>
                <a:avLst/>
                <a:gdLst/>
                <a:ahLst/>
                <a:cxnLst/>
                <a:rect l="l" t="t" r="r" b="b"/>
                <a:pathLst>
                  <a:path w="272414" h="519429">
                    <a:moveTo>
                      <a:pt x="264916" y="519117"/>
                    </a:moveTo>
                    <a:lnTo>
                      <a:pt x="256487" y="519117"/>
                    </a:lnTo>
                    <a:lnTo>
                      <a:pt x="7225" y="519117"/>
                    </a:lnTo>
                    <a:lnTo>
                      <a:pt x="0" y="511719"/>
                    </a:lnTo>
                    <a:lnTo>
                      <a:pt x="0" y="7398"/>
                    </a:lnTo>
                    <a:lnTo>
                      <a:pt x="7225" y="0"/>
                    </a:lnTo>
                    <a:lnTo>
                      <a:pt x="264916" y="0"/>
                    </a:lnTo>
                    <a:lnTo>
                      <a:pt x="272141" y="7398"/>
                    </a:lnTo>
                    <a:lnTo>
                      <a:pt x="272141" y="511719"/>
                    </a:lnTo>
                    <a:lnTo>
                      <a:pt x="264916" y="519117"/>
                    </a:lnTo>
                    <a:close/>
                  </a:path>
                </a:pathLst>
              </a:custGeom>
              <a:solidFill>
                <a:srgbClr val="FCB823"/>
              </a:solidFill>
            </p:spPr>
            <p:txBody>
              <a:bodyPr wrap="square" lIns="0" tIns="0" rIns="0" bIns="0" rtlCol="0"/>
              <a:lstStyle/>
              <a:p>
                <a:pPr defTabSz="932688"/>
                <a:endParaRPr kumimoji="0" sz="1836">
                  <a:solidFill>
                    <a:prstClr val="black"/>
                  </a:solidFill>
                  <a:latin typeface="Calibri"/>
                </a:endParaRPr>
              </a:p>
            </p:txBody>
          </p:sp>
          <p:sp>
            <p:nvSpPr>
              <p:cNvPr id="157" name="object 25">
                <a:extLst>
                  <a:ext uri="{FF2B5EF4-FFF2-40B4-BE49-F238E27FC236}">
                    <a16:creationId xmlns:a16="http://schemas.microsoft.com/office/drawing/2014/main" id="{B797408E-4163-428B-9FBE-18FACDA52D72}"/>
                  </a:ext>
                </a:extLst>
              </p:cNvPr>
              <p:cNvSpPr/>
              <p:nvPr/>
            </p:nvSpPr>
            <p:spPr>
              <a:xfrm>
                <a:off x="4420844" y="3642880"/>
                <a:ext cx="233679" cy="465455"/>
              </a:xfrm>
              <a:custGeom>
                <a:avLst/>
                <a:gdLst/>
                <a:ahLst/>
                <a:cxnLst/>
                <a:rect l="l" t="t" r="r" b="b"/>
                <a:pathLst>
                  <a:path w="233679" h="465454">
                    <a:moveTo>
                      <a:pt x="140893" y="440207"/>
                    </a:moveTo>
                    <a:lnTo>
                      <a:pt x="138988" y="430631"/>
                    </a:lnTo>
                    <a:lnTo>
                      <a:pt x="133819" y="422783"/>
                    </a:lnTo>
                    <a:lnTo>
                      <a:pt x="126161" y="417487"/>
                    </a:lnTo>
                    <a:lnTo>
                      <a:pt x="116801" y="415544"/>
                    </a:lnTo>
                    <a:lnTo>
                      <a:pt x="107454" y="417487"/>
                    </a:lnTo>
                    <a:lnTo>
                      <a:pt x="99796" y="422783"/>
                    </a:lnTo>
                    <a:lnTo>
                      <a:pt x="94627" y="430631"/>
                    </a:lnTo>
                    <a:lnTo>
                      <a:pt x="92722" y="440207"/>
                    </a:lnTo>
                    <a:lnTo>
                      <a:pt x="94627" y="449770"/>
                    </a:lnTo>
                    <a:lnTo>
                      <a:pt x="99796" y="457619"/>
                    </a:lnTo>
                    <a:lnTo>
                      <a:pt x="107454" y="462915"/>
                    </a:lnTo>
                    <a:lnTo>
                      <a:pt x="116801" y="464858"/>
                    </a:lnTo>
                    <a:lnTo>
                      <a:pt x="126161" y="462915"/>
                    </a:lnTo>
                    <a:lnTo>
                      <a:pt x="133819" y="457619"/>
                    </a:lnTo>
                    <a:lnTo>
                      <a:pt x="138988" y="449770"/>
                    </a:lnTo>
                    <a:lnTo>
                      <a:pt x="140893" y="440207"/>
                    </a:lnTo>
                    <a:close/>
                  </a:path>
                  <a:path w="233679" h="465454">
                    <a:moveTo>
                      <a:pt x="233616" y="2463"/>
                    </a:moveTo>
                    <a:lnTo>
                      <a:pt x="231203" y="0"/>
                    </a:lnTo>
                    <a:lnTo>
                      <a:pt x="2413" y="0"/>
                    </a:lnTo>
                    <a:lnTo>
                      <a:pt x="0" y="2463"/>
                    </a:lnTo>
                    <a:lnTo>
                      <a:pt x="0" y="398272"/>
                    </a:lnTo>
                    <a:lnTo>
                      <a:pt x="2413" y="400748"/>
                    </a:lnTo>
                    <a:lnTo>
                      <a:pt x="227584" y="400748"/>
                    </a:lnTo>
                    <a:lnTo>
                      <a:pt x="231203" y="400748"/>
                    </a:lnTo>
                    <a:lnTo>
                      <a:pt x="233616" y="397040"/>
                    </a:lnTo>
                    <a:lnTo>
                      <a:pt x="233616" y="2463"/>
                    </a:lnTo>
                    <a:close/>
                  </a:path>
                </a:pathLst>
              </a:custGeom>
              <a:solidFill>
                <a:srgbClr val="FFFFFF"/>
              </a:solidFill>
            </p:spPr>
            <p:txBody>
              <a:bodyPr wrap="square" lIns="0" tIns="0" rIns="0" bIns="0" rtlCol="0"/>
              <a:lstStyle/>
              <a:p>
                <a:pPr defTabSz="932688"/>
                <a:endParaRPr kumimoji="0" sz="1836">
                  <a:solidFill>
                    <a:prstClr val="black"/>
                  </a:solidFill>
                  <a:latin typeface="Calibri"/>
                </a:endParaRPr>
              </a:p>
            </p:txBody>
          </p:sp>
          <p:sp>
            <p:nvSpPr>
              <p:cNvPr id="158" name="object 26">
                <a:extLst>
                  <a:ext uri="{FF2B5EF4-FFF2-40B4-BE49-F238E27FC236}">
                    <a16:creationId xmlns:a16="http://schemas.microsoft.com/office/drawing/2014/main" id="{4A2B9136-E38F-4A75-BEBE-FFD8BF7462A6}"/>
                  </a:ext>
                </a:extLst>
              </p:cNvPr>
              <p:cNvSpPr/>
              <p:nvPr/>
            </p:nvSpPr>
            <p:spPr>
              <a:xfrm>
                <a:off x="4670468" y="4005826"/>
                <a:ext cx="2317750" cy="7620"/>
              </a:xfrm>
              <a:custGeom>
                <a:avLst/>
                <a:gdLst/>
                <a:ahLst/>
                <a:cxnLst/>
                <a:rect l="l" t="t" r="r" b="b"/>
                <a:pathLst>
                  <a:path w="2317750" h="7620">
                    <a:moveTo>
                      <a:pt x="0" y="0"/>
                    </a:moveTo>
                    <a:lnTo>
                      <a:pt x="2317292" y="7150"/>
                    </a:lnTo>
                  </a:path>
                </a:pathLst>
              </a:custGeom>
              <a:ln w="12700">
                <a:solidFill>
                  <a:srgbClr val="FCB823"/>
                </a:solidFill>
                <a:prstDash val="sysDash"/>
              </a:ln>
            </p:spPr>
            <p:txBody>
              <a:bodyPr wrap="square" lIns="0" tIns="0" rIns="0" bIns="0" rtlCol="0"/>
              <a:lstStyle/>
              <a:p>
                <a:pPr defTabSz="932688"/>
                <a:endParaRPr kumimoji="0" sz="1836">
                  <a:solidFill>
                    <a:prstClr val="black"/>
                  </a:solidFill>
                  <a:latin typeface="Calibri"/>
                </a:endParaRPr>
              </a:p>
            </p:txBody>
          </p:sp>
        </p:grpSp>
      </p:grpSp>
      <p:sp>
        <p:nvSpPr>
          <p:cNvPr id="49" name="object 79">
            <a:extLst>
              <a:ext uri="{FF2B5EF4-FFF2-40B4-BE49-F238E27FC236}">
                <a16:creationId xmlns:a16="http://schemas.microsoft.com/office/drawing/2014/main" id="{1BEB0EFC-8726-4EDA-8591-537157C6CA90}"/>
              </a:ext>
            </a:extLst>
          </p:cNvPr>
          <p:cNvSpPr txBox="1"/>
          <p:nvPr/>
        </p:nvSpPr>
        <p:spPr>
          <a:xfrm>
            <a:off x="6428218" y="1539337"/>
            <a:ext cx="796924" cy="269207"/>
          </a:xfrm>
          <a:prstGeom prst="rect">
            <a:avLst/>
          </a:prstGeom>
        </p:spPr>
        <p:txBody>
          <a:bodyPr vert="horz" wrap="square" lIns="0" tIns="12955" rIns="0" bIns="0" rtlCol="0">
            <a:spAutoFit/>
          </a:bodyPr>
          <a:lstStyle/>
          <a:p>
            <a:pPr algn="ctr" defTabSz="932688">
              <a:spcBef>
                <a:spcPts val="102"/>
              </a:spcBef>
            </a:pPr>
            <a:r>
              <a:rPr kumimoji="0" lang="ja-JP" altLang="en-US" sz="816" b="1" spc="-5" dirty="0">
                <a:solidFill>
                  <a:prstClr val="black">
                    <a:lumMod val="65000"/>
                    <a:lumOff val="35000"/>
                  </a:prstClr>
                </a:solidFill>
                <a:latin typeface="Meiryo UI" panose="020B0604030504040204" pitchFamily="50" charset="-128"/>
                <a:ea typeface="Meiryo UI" panose="020B0604030504040204" pitchFamily="50" charset="-128"/>
                <a:cs typeface="Meiryo"/>
              </a:rPr>
              <a:t>👆スマホカメラで読取</a:t>
            </a:r>
            <a:r>
              <a:rPr kumimoji="0" lang="en-US" altLang="ja-JP" sz="816" b="1" spc="-5" dirty="0">
                <a:solidFill>
                  <a:prstClr val="black">
                    <a:lumMod val="65000"/>
                    <a:lumOff val="35000"/>
                  </a:prstClr>
                </a:solidFill>
                <a:latin typeface="Meiryo UI" panose="020B0604030504040204" pitchFamily="50" charset="-128"/>
                <a:ea typeface="Meiryo UI" panose="020B0604030504040204" pitchFamily="50" charset="-128"/>
                <a:cs typeface="Meiryo"/>
              </a:rPr>
              <a:t>OK</a:t>
            </a:r>
            <a:endParaRPr kumimoji="0" sz="816" dirty="0">
              <a:solidFill>
                <a:prstClr val="black">
                  <a:lumMod val="65000"/>
                  <a:lumOff val="35000"/>
                </a:prstClr>
              </a:solidFill>
              <a:latin typeface="Meiryo UI" panose="020B0604030504040204" pitchFamily="50" charset="-128"/>
              <a:ea typeface="Meiryo UI" panose="020B0604030504040204" pitchFamily="50" charset="-128"/>
              <a:cs typeface="Meiryo"/>
            </a:endParaRPr>
          </a:p>
        </p:txBody>
      </p:sp>
      <p:sp>
        <p:nvSpPr>
          <p:cNvPr id="52" name="正方形/長方形 51">
            <a:extLst>
              <a:ext uri="{FF2B5EF4-FFF2-40B4-BE49-F238E27FC236}">
                <a16:creationId xmlns:a16="http://schemas.microsoft.com/office/drawing/2014/main" id="{E34FC558-F7B8-4D7A-8BDE-7D59B272EC98}"/>
              </a:ext>
            </a:extLst>
          </p:cNvPr>
          <p:cNvSpPr/>
          <p:nvPr/>
        </p:nvSpPr>
        <p:spPr>
          <a:xfrm>
            <a:off x="1162905" y="10428395"/>
            <a:ext cx="5368416" cy="398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8"/>
            <a:endParaRPr lang="ja-JP" altLang="en-US" sz="2448" dirty="0">
              <a:solidFill>
                <a:prstClr val="white"/>
              </a:solidFill>
              <a:latin typeface="Calibri"/>
              <a:ea typeface="ＭＳ Ｐゴシック" panose="020B0600070205080204" pitchFamily="50" charset="-128"/>
            </a:endParaRPr>
          </a:p>
        </p:txBody>
      </p:sp>
      <p:sp>
        <p:nvSpPr>
          <p:cNvPr id="54" name="テキスト ボックス 53">
            <a:extLst>
              <a:ext uri="{FF2B5EF4-FFF2-40B4-BE49-F238E27FC236}">
                <a16:creationId xmlns:a16="http://schemas.microsoft.com/office/drawing/2014/main" id="{03B1DF21-7CD4-4DD1-9AFF-C12BDA721D18}"/>
              </a:ext>
            </a:extLst>
          </p:cNvPr>
          <p:cNvSpPr txBox="1"/>
          <p:nvPr/>
        </p:nvSpPr>
        <p:spPr>
          <a:xfrm>
            <a:off x="2365497" y="156622"/>
            <a:ext cx="3366227" cy="523220"/>
          </a:xfrm>
          <a:prstGeom prst="rect">
            <a:avLst/>
          </a:prstGeom>
          <a:noFill/>
        </p:spPr>
        <p:txBody>
          <a:bodyPr wrap="square">
            <a:spAutoFit/>
          </a:bodyPr>
          <a:lstStyle/>
          <a:p>
            <a:r>
              <a:rPr lang="en-US" altLang="ja-JP" sz="1400" dirty="0"/>
              <a:t>https://astrazeneca.zoom.us/meeting/register/tJUtf-ippj8rH9zoLAijdjDAjY3om4isHxTj</a:t>
            </a:r>
            <a:endParaRPr lang="ja-JP" altLang="en-US" sz="1400" dirty="0"/>
          </a:p>
        </p:txBody>
      </p:sp>
    </p:spTree>
    <p:controls>
      <mc:AlternateContent xmlns:mc="http://schemas.openxmlformats.org/markup-compatibility/2006">
        <mc:Choice xmlns:v="urn:schemas-microsoft-com:vml" Requires="v">
          <p:control spid="1028" name="BarCodeCtrl1" r:id="rId2" imgW="1793880" imgH="1482840"/>
        </mc:Choice>
        <mc:Fallback>
          <p:control name="BarCodeCtrl1" r:id="rId2" imgW="1793880" imgH="1482840">
            <p:pic>
              <p:nvPicPr>
                <p:cNvPr id="13" name="BarCodeCtrl1">
                  <a:extLst>
                    <a:ext uri="{FF2B5EF4-FFF2-40B4-BE49-F238E27FC236}">
                      <a16:creationId xmlns:a16="http://schemas.microsoft.com/office/drawing/2014/main" id="{F5EC828B-056E-46C1-81FC-89FC84E17F48}"/>
                    </a:ext>
                  </a:extLst>
                </p:cNvPr>
                <p:cNvPicPr preferRelativeResize="0">
                  <a:picLocks noChangeArrowheads="1" noChangeShapeType="1"/>
                </p:cNvPicPr>
                <p:nvPr/>
              </p:nvPicPr>
              <p:blipFill>
                <a:blip r:embed="rId7"/>
                <a:srcRect/>
                <a:stretch>
                  <a:fillRect/>
                </a:stretch>
              </p:blipFill>
              <p:spPr bwMode="auto">
                <a:xfrm>
                  <a:off x="5906340" y="73524"/>
                  <a:ext cx="1794603" cy="1482907"/>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sld>
</file>

<file path=ppt/theme/theme1.xml><?xml version="1.0" encoding="utf-8"?>
<a:theme xmlns:a="http://schemas.openxmlformats.org/drawingml/2006/main" name="1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D14BBAA0-EBDA-4F80-B5E5-6A060B58EB30}" vid="{E91C9F3B-FA2D-4D28-9E30-9B6A997020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Template>
  <TotalTime>0</TotalTime>
  <Words>498</Words>
  <Application>Microsoft Office PowerPoint</Application>
  <PresentationFormat>ユーザー設定</PresentationFormat>
  <Paragraphs>62</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vt:i4>
      </vt:variant>
    </vt:vector>
  </HeadingPairs>
  <TitlesOfParts>
    <vt:vector size="14" baseType="lpstr">
      <vt:lpstr>Meiryo UI</vt:lpstr>
      <vt:lpstr>Minion Pro</vt:lpstr>
      <vt:lpstr>Meiryo</vt:lpstr>
      <vt:lpstr>小塚ゴシック Pro B</vt:lpstr>
      <vt:lpstr>小塚ゴシック Pro H</vt:lpstr>
      <vt:lpstr>Arial</vt:lpstr>
      <vt:lpstr>Calibri</vt:lpstr>
      <vt:lpstr>Calibri Light</vt:lpstr>
      <vt:lpstr>Symbol</vt:lpstr>
      <vt:lpstr>Wingdings</vt:lpstr>
      <vt:lpstr>11</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2013-07-04T11:22:33Z</dcterms:created>
  <dcterms:modified xsi:type="dcterms:W3CDTF">2022-09-19T05:33:33Z</dcterms:modified>
</cp:coreProperties>
</file>